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58855-2D43-4B19-8AD9-6A759EA13C79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E752052-5E7F-46AA-B907-73DBF02A8156}">
      <dgm:prSet phldrT="[نص]" custT="1"/>
      <dgm:spPr/>
      <dgm:t>
        <a:bodyPr/>
        <a:lstStyle/>
        <a:p>
          <a:pPr algn="ctr" rtl="1"/>
          <a:r>
            <a:rPr lang="ar-SA" sz="3200" b="1" dirty="0" smtClean="0"/>
            <a:t>البحوث </a:t>
          </a:r>
          <a:r>
            <a:rPr lang="ar-SA" sz="3200" b="1" dirty="0" err="1" smtClean="0"/>
            <a:t>التشخيصية </a:t>
          </a:r>
          <a:r>
            <a:rPr lang="ar-SA" sz="3200" b="1" dirty="0" smtClean="0"/>
            <a:t>, </a:t>
          </a:r>
          <a:r>
            <a:rPr lang="ar-SA" sz="3200" b="1" dirty="0" err="1" smtClean="0"/>
            <a:t>التقويمية  </a:t>
          </a:r>
          <a:r>
            <a:rPr lang="ar-SA" sz="3200" b="1" dirty="0" smtClean="0"/>
            <a:t>, التطويرية</a:t>
          </a:r>
          <a:endParaRPr lang="ar-SA" sz="3200" b="1" dirty="0"/>
        </a:p>
      </dgm:t>
    </dgm:pt>
    <dgm:pt modelId="{62540657-EB40-4166-94AF-36C779B3DAC3}" type="parTrans" cxnId="{E35369E1-A5AA-4BDB-8114-06EE6B65EA98}">
      <dgm:prSet/>
      <dgm:spPr/>
      <dgm:t>
        <a:bodyPr/>
        <a:lstStyle/>
        <a:p>
          <a:pPr rtl="1"/>
          <a:endParaRPr lang="ar-SA"/>
        </a:p>
      </dgm:t>
    </dgm:pt>
    <dgm:pt modelId="{3B1A9CB0-D456-4233-9082-2F53217B88A6}" type="sibTrans" cxnId="{E35369E1-A5AA-4BDB-8114-06EE6B65EA98}">
      <dgm:prSet/>
      <dgm:spPr/>
      <dgm:t>
        <a:bodyPr/>
        <a:lstStyle/>
        <a:p>
          <a:pPr rtl="1"/>
          <a:endParaRPr lang="ar-SA"/>
        </a:p>
      </dgm:t>
    </dgm:pt>
    <dgm:pt modelId="{E23802E9-1D81-4914-955D-91424182D907}">
      <dgm:prSet phldrT="[نص]" custT="1"/>
      <dgm:spPr/>
      <dgm:t>
        <a:bodyPr/>
        <a:lstStyle/>
        <a:p>
          <a:pPr rtl="1"/>
          <a:r>
            <a:rPr lang="ar-SA" sz="3200" b="1" dirty="0" smtClean="0"/>
            <a:t>لماذا هذا </a:t>
          </a:r>
          <a:r>
            <a:rPr lang="ar-SA" sz="3200" b="1" dirty="0" err="1" smtClean="0"/>
            <a:t>العنوان ؟</a:t>
          </a:r>
          <a:endParaRPr lang="ar-SA" sz="3200" b="1" dirty="0"/>
        </a:p>
      </dgm:t>
    </dgm:pt>
    <dgm:pt modelId="{CBB32971-6D4B-4D16-9218-E162ECCFA01F}" type="parTrans" cxnId="{B83A6EB0-7B94-4C38-9588-EA1EBEF0B496}">
      <dgm:prSet/>
      <dgm:spPr/>
      <dgm:t>
        <a:bodyPr/>
        <a:lstStyle/>
        <a:p>
          <a:pPr rtl="1"/>
          <a:endParaRPr lang="ar-SA"/>
        </a:p>
      </dgm:t>
    </dgm:pt>
    <dgm:pt modelId="{3793F4D8-5199-4DA7-BD0D-5D54C19CA86A}" type="sibTrans" cxnId="{B83A6EB0-7B94-4C38-9588-EA1EBEF0B496}">
      <dgm:prSet/>
      <dgm:spPr/>
      <dgm:t>
        <a:bodyPr/>
        <a:lstStyle/>
        <a:p>
          <a:pPr rtl="1"/>
          <a:endParaRPr lang="ar-SA"/>
        </a:p>
      </dgm:t>
    </dgm:pt>
    <dgm:pt modelId="{CB8579F7-2348-40DC-90AF-69FCEEE804CC}" type="pres">
      <dgm:prSet presAssocID="{50658855-2D43-4B19-8AD9-6A759EA13C7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B4A82BC-D6FD-4C40-8A18-B5E56674D850}" type="pres">
      <dgm:prSet presAssocID="{8E752052-5E7F-46AA-B907-73DBF02A8156}" presName="upArrow" presStyleLbl="node1" presStyleIdx="0" presStyleCnt="2" custLinFactNeighborX="2160" custLinFactNeighborY="-13716"/>
      <dgm:spPr/>
    </dgm:pt>
    <dgm:pt modelId="{283DDE9E-8854-4799-8552-9D43A7A1A52A}" type="pres">
      <dgm:prSet presAssocID="{8E752052-5E7F-46AA-B907-73DBF02A8156}" presName="upArrowText" presStyleLbl="revTx" presStyleIdx="0" presStyleCnt="2" custScaleX="111951" custScaleY="40578" custLinFactNeighborX="-1273" custLinFactNeighborY="-363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C5BA56-F98E-487C-9083-526E75392DC0}" type="pres">
      <dgm:prSet presAssocID="{E23802E9-1D81-4914-955D-91424182D907}" presName="downArrow" presStyleLbl="node1" presStyleIdx="1" presStyleCnt="2" custScaleY="112339" custLinFactNeighborX="-2229" custLinFactNeighborY="18528"/>
      <dgm:spPr/>
    </dgm:pt>
    <dgm:pt modelId="{9F7E3CC1-F16D-47BB-99ED-84962D725A6C}" type="pres">
      <dgm:prSet presAssocID="{E23802E9-1D81-4914-955D-91424182D907}" presName="downArrowText" presStyleLbl="revTx" presStyleIdx="1" presStyleCnt="2" custScaleX="63760" custScaleY="4168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BED3586-3D44-4DFD-BFD2-D8D0FC800E7D}" type="presOf" srcId="{8E752052-5E7F-46AA-B907-73DBF02A8156}" destId="{283DDE9E-8854-4799-8552-9D43A7A1A52A}" srcOrd="0" destOrd="0" presId="urn:microsoft.com/office/officeart/2005/8/layout/arrow4"/>
    <dgm:cxn modelId="{131EBCE1-A35A-409A-B447-B0114CE33AC8}" type="presOf" srcId="{50658855-2D43-4B19-8AD9-6A759EA13C79}" destId="{CB8579F7-2348-40DC-90AF-69FCEEE804CC}" srcOrd="0" destOrd="0" presId="urn:microsoft.com/office/officeart/2005/8/layout/arrow4"/>
    <dgm:cxn modelId="{E35369E1-A5AA-4BDB-8114-06EE6B65EA98}" srcId="{50658855-2D43-4B19-8AD9-6A759EA13C79}" destId="{8E752052-5E7F-46AA-B907-73DBF02A8156}" srcOrd="0" destOrd="0" parTransId="{62540657-EB40-4166-94AF-36C779B3DAC3}" sibTransId="{3B1A9CB0-D456-4233-9082-2F53217B88A6}"/>
    <dgm:cxn modelId="{9B32DFB4-CBB5-463F-8894-5C03D8FAAA64}" type="presOf" srcId="{E23802E9-1D81-4914-955D-91424182D907}" destId="{9F7E3CC1-F16D-47BB-99ED-84962D725A6C}" srcOrd="0" destOrd="0" presId="urn:microsoft.com/office/officeart/2005/8/layout/arrow4"/>
    <dgm:cxn modelId="{B83A6EB0-7B94-4C38-9588-EA1EBEF0B496}" srcId="{50658855-2D43-4B19-8AD9-6A759EA13C79}" destId="{E23802E9-1D81-4914-955D-91424182D907}" srcOrd="1" destOrd="0" parTransId="{CBB32971-6D4B-4D16-9218-E162ECCFA01F}" sibTransId="{3793F4D8-5199-4DA7-BD0D-5D54C19CA86A}"/>
    <dgm:cxn modelId="{24E6CD90-75B1-4ACA-8271-A343F28F39A4}" type="presParOf" srcId="{CB8579F7-2348-40DC-90AF-69FCEEE804CC}" destId="{7B4A82BC-D6FD-4C40-8A18-B5E56674D850}" srcOrd="0" destOrd="0" presId="urn:microsoft.com/office/officeart/2005/8/layout/arrow4"/>
    <dgm:cxn modelId="{B277CE02-22F4-4A9D-A344-A2722DA468C8}" type="presParOf" srcId="{CB8579F7-2348-40DC-90AF-69FCEEE804CC}" destId="{283DDE9E-8854-4799-8552-9D43A7A1A52A}" srcOrd="1" destOrd="0" presId="urn:microsoft.com/office/officeart/2005/8/layout/arrow4"/>
    <dgm:cxn modelId="{B7905373-D42D-4F14-AA49-CF05D8F1FEA8}" type="presParOf" srcId="{CB8579F7-2348-40DC-90AF-69FCEEE804CC}" destId="{5BC5BA56-F98E-487C-9083-526E75392DC0}" srcOrd="2" destOrd="0" presId="urn:microsoft.com/office/officeart/2005/8/layout/arrow4"/>
    <dgm:cxn modelId="{76BD3F1A-D724-4B58-B9A6-7F8D11F58203}" type="presParOf" srcId="{CB8579F7-2348-40DC-90AF-69FCEEE804CC}" destId="{9F7E3CC1-F16D-47BB-99ED-84962D725A6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EAF757-5BE3-4325-B258-AB4F562E52E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FA7A2D2-D05E-4C58-AEF2-C00B9E4BF1F0}">
      <dgm:prSet phldrT="[نص]" custT="1"/>
      <dgm:spPr/>
      <dgm:t>
        <a:bodyPr/>
        <a:lstStyle/>
        <a:p>
          <a:pPr rtl="1"/>
          <a:r>
            <a:rPr lang="ar-SA" sz="2400" dirty="0" smtClean="0"/>
            <a:t>انواع البحث العلمي</a:t>
          </a:r>
          <a:endParaRPr lang="ar-SA" sz="2400" dirty="0"/>
        </a:p>
      </dgm:t>
    </dgm:pt>
    <dgm:pt modelId="{734C02E3-CB61-4C12-84B7-9CD7F8CA82FC}" type="parTrans" cxnId="{29C271FD-4232-4FA0-90EE-DF1F4A0F1E3C}">
      <dgm:prSet/>
      <dgm:spPr/>
      <dgm:t>
        <a:bodyPr/>
        <a:lstStyle/>
        <a:p>
          <a:pPr rtl="1"/>
          <a:endParaRPr lang="ar-SA" sz="1600"/>
        </a:p>
      </dgm:t>
    </dgm:pt>
    <dgm:pt modelId="{B10143E9-F119-41DE-AF06-299B1DFE55AD}" type="sibTrans" cxnId="{29C271FD-4232-4FA0-90EE-DF1F4A0F1E3C}">
      <dgm:prSet/>
      <dgm:spPr/>
      <dgm:t>
        <a:bodyPr/>
        <a:lstStyle/>
        <a:p>
          <a:pPr rtl="1"/>
          <a:endParaRPr lang="ar-SA" sz="1600"/>
        </a:p>
      </dgm:t>
    </dgm:pt>
    <dgm:pt modelId="{ACD8C4A7-A13C-45B3-B0AD-52FD9921B204}">
      <dgm:prSet phldrT="[نص]" custT="1"/>
      <dgm:spPr/>
      <dgm:t>
        <a:bodyPr/>
        <a:lstStyle/>
        <a:p>
          <a:pPr rtl="1"/>
          <a:r>
            <a:rPr lang="ar-SA" sz="1600" b="1" dirty="0" smtClean="0"/>
            <a:t>البحث الكمي </a:t>
          </a:r>
          <a:r>
            <a:rPr lang="en-US" sz="1600" b="1" dirty="0" smtClean="0"/>
            <a:t>Quantitative Method</a:t>
          </a:r>
          <a:endParaRPr lang="ar-SA" sz="1600" b="1" dirty="0"/>
        </a:p>
      </dgm:t>
    </dgm:pt>
    <dgm:pt modelId="{7CDFE747-3D4F-41D6-83AE-340E8A9E17B5}" type="parTrans" cxnId="{0F2EE79C-FDD1-443A-A02F-E32901E9623B}">
      <dgm:prSet/>
      <dgm:spPr/>
      <dgm:t>
        <a:bodyPr/>
        <a:lstStyle/>
        <a:p>
          <a:pPr rtl="1"/>
          <a:endParaRPr lang="ar-SA" sz="1600"/>
        </a:p>
      </dgm:t>
    </dgm:pt>
    <dgm:pt modelId="{C2C008E4-85CC-4E6E-97BF-C1ACDFF75167}" type="sibTrans" cxnId="{0F2EE79C-FDD1-443A-A02F-E32901E9623B}">
      <dgm:prSet/>
      <dgm:spPr/>
      <dgm:t>
        <a:bodyPr/>
        <a:lstStyle/>
        <a:p>
          <a:pPr rtl="1"/>
          <a:endParaRPr lang="ar-SA" sz="1600"/>
        </a:p>
      </dgm:t>
    </dgm:pt>
    <dgm:pt modelId="{E2EA96E3-1E3F-4B49-B856-94165C304A61}">
      <dgm:prSet phldrT="[نص]" custT="1"/>
      <dgm:spPr/>
      <dgm:t>
        <a:bodyPr/>
        <a:lstStyle/>
        <a:p>
          <a:pPr rtl="1"/>
          <a:r>
            <a:rPr lang="ar-SA" sz="1600" b="1" dirty="0" smtClean="0"/>
            <a:t>البحث الوثائقي </a:t>
          </a:r>
          <a:r>
            <a:rPr lang="en-US" sz="1600" b="1" dirty="0" smtClean="0"/>
            <a:t>Documentary Method</a:t>
          </a:r>
          <a:endParaRPr lang="ar-SA" sz="1600" b="1" dirty="0"/>
        </a:p>
      </dgm:t>
    </dgm:pt>
    <dgm:pt modelId="{3DAF7084-4909-45B2-BCC2-229DCA815B89}" type="parTrans" cxnId="{D009F61C-9174-4073-BD47-D0B1A36AD496}">
      <dgm:prSet/>
      <dgm:spPr/>
      <dgm:t>
        <a:bodyPr/>
        <a:lstStyle/>
        <a:p>
          <a:pPr rtl="1"/>
          <a:endParaRPr lang="ar-SA" sz="1600"/>
        </a:p>
      </dgm:t>
    </dgm:pt>
    <dgm:pt modelId="{8CAF8613-F2A4-4051-A6D1-D4C3D354BA0C}" type="sibTrans" cxnId="{D009F61C-9174-4073-BD47-D0B1A36AD496}">
      <dgm:prSet/>
      <dgm:spPr/>
      <dgm:t>
        <a:bodyPr/>
        <a:lstStyle/>
        <a:p>
          <a:pPr rtl="1"/>
          <a:endParaRPr lang="ar-SA" sz="1600"/>
        </a:p>
      </dgm:t>
    </dgm:pt>
    <dgm:pt modelId="{FD2CA4AD-4C13-428F-9CB6-90928A734B09}">
      <dgm:prSet custT="1"/>
      <dgm:spPr/>
      <dgm:t>
        <a:bodyPr/>
        <a:lstStyle/>
        <a:p>
          <a:pPr rtl="1"/>
          <a:endParaRPr lang="ar-SA" sz="1600" dirty="0" smtClean="0"/>
        </a:p>
        <a:p>
          <a:pPr rtl="1"/>
          <a:r>
            <a:rPr lang="ar-SA" sz="1600" b="1" dirty="0" smtClean="0"/>
            <a:t>البحث النوعي  </a:t>
          </a:r>
          <a:r>
            <a:rPr lang="en-US" sz="1600" b="1" dirty="0" smtClean="0"/>
            <a:t>Qualitative Method</a:t>
          </a:r>
        </a:p>
        <a:p>
          <a:pPr rtl="1"/>
          <a:r>
            <a:rPr lang="en-US" sz="1600" dirty="0" smtClean="0"/>
            <a:t>                             </a:t>
          </a:r>
          <a:endParaRPr lang="ar-SA" sz="1600" dirty="0"/>
        </a:p>
      </dgm:t>
    </dgm:pt>
    <dgm:pt modelId="{5E5C356B-6CB5-43BC-B16E-08682763A70A}" type="parTrans" cxnId="{38B0D67B-70D4-47F0-B1DC-677082B929DD}">
      <dgm:prSet/>
      <dgm:spPr/>
      <dgm:t>
        <a:bodyPr/>
        <a:lstStyle/>
        <a:p>
          <a:pPr rtl="1"/>
          <a:endParaRPr lang="ar-SA" sz="1600"/>
        </a:p>
      </dgm:t>
    </dgm:pt>
    <dgm:pt modelId="{B1A68254-01B2-476A-82F5-0CDFC352C0B2}" type="sibTrans" cxnId="{38B0D67B-70D4-47F0-B1DC-677082B929DD}">
      <dgm:prSet/>
      <dgm:spPr/>
      <dgm:t>
        <a:bodyPr/>
        <a:lstStyle/>
        <a:p>
          <a:pPr rtl="1"/>
          <a:endParaRPr lang="ar-SA" sz="1600"/>
        </a:p>
      </dgm:t>
    </dgm:pt>
    <dgm:pt modelId="{55B5D117-CBB3-488C-8722-2E38AC5C81B7}" type="pres">
      <dgm:prSet presAssocID="{B4EAF757-5BE3-4325-B258-AB4F562E52E8}" presName="compositeShape" presStyleCnt="0">
        <dgm:presLayoutVars>
          <dgm:dir/>
          <dgm:resizeHandles/>
        </dgm:presLayoutVars>
      </dgm:prSet>
      <dgm:spPr/>
    </dgm:pt>
    <dgm:pt modelId="{A696E898-CA1A-41CF-9E0E-4CAC07A0A5DC}" type="pres">
      <dgm:prSet presAssocID="{B4EAF757-5BE3-4325-B258-AB4F562E52E8}" presName="pyramid" presStyleLbl="node1" presStyleIdx="0" presStyleCnt="1" custLinFactNeighborX="2573" custLinFactNeighborY="-20874"/>
      <dgm:spPr/>
    </dgm:pt>
    <dgm:pt modelId="{CB796FEA-E346-440B-9924-254C044EA519}" type="pres">
      <dgm:prSet presAssocID="{B4EAF757-5BE3-4325-B258-AB4F562E52E8}" presName="theList" presStyleCnt="0"/>
      <dgm:spPr/>
    </dgm:pt>
    <dgm:pt modelId="{CFB688FD-36AD-4C2C-A96F-A47C82AA6370}" type="pres">
      <dgm:prSet presAssocID="{8FA7A2D2-D05E-4C58-AEF2-C00B9E4BF1F0}" presName="aNode" presStyleLbl="fgAcc1" presStyleIdx="0" presStyleCnt="4" custLinFactY="-43819" custLinFactNeighborX="-49328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072F21-66C0-43FA-B110-E6E43E53DAC1}" type="pres">
      <dgm:prSet presAssocID="{8FA7A2D2-D05E-4C58-AEF2-C00B9E4BF1F0}" presName="aSpace" presStyleCnt="0"/>
      <dgm:spPr/>
    </dgm:pt>
    <dgm:pt modelId="{3E6BA9EE-74A4-4F94-9F3F-F828D017172B}" type="pres">
      <dgm:prSet presAssocID="{ACD8C4A7-A13C-45B3-B0AD-52FD9921B204}" presName="aNode" presStyleLbl="fgAcc1" presStyleIdx="1" presStyleCnt="4" custScaleX="69007" custLinFactY="-36689" custLinFactNeighborX="246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E2B3A8-466A-4712-948F-D98642C5BE0D}" type="pres">
      <dgm:prSet presAssocID="{ACD8C4A7-A13C-45B3-B0AD-52FD9921B204}" presName="aSpace" presStyleCnt="0"/>
      <dgm:spPr/>
    </dgm:pt>
    <dgm:pt modelId="{938DBF8C-FBF7-4418-8F19-2B889023B7DB}" type="pres">
      <dgm:prSet presAssocID="{E2EA96E3-1E3F-4B49-B856-94165C304A61}" presName="aNode" presStyleLbl="fgAcc1" presStyleIdx="2" presStyleCnt="4" custScaleX="69007" custLinFactNeighborX="-261" custLinFactNeighborY="6228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D6DB99-3B2E-401F-80F7-F8F10C196BDA}" type="pres">
      <dgm:prSet presAssocID="{E2EA96E3-1E3F-4B49-B856-94165C304A61}" presName="aSpace" presStyleCnt="0"/>
      <dgm:spPr/>
    </dgm:pt>
    <dgm:pt modelId="{1C21E81C-80F7-4F3F-BD6F-EB02F6988219}" type="pres">
      <dgm:prSet presAssocID="{FD2CA4AD-4C13-428F-9CB6-90928A734B09}" presName="aNode" presStyleLbl="fgAcc1" presStyleIdx="3" presStyleCnt="4" custScaleX="69007" custLinFactY="72198" custLinFactNeighborX="-261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155283-1713-4730-8B1B-75C58ADCEA12}" type="pres">
      <dgm:prSet presAssocID="{FD2CA4AD-4C13-428F-9CB6-90928A734B09}" presName="aSpace" presStyleCnt="0"/>
      <dgm:spPr/>
    </dgm:pt>
  </dgm:ptLst>
  <dgm:cxnLst>
    <dgm:cxn modelId="{D009F61C-9174-4073-BD47-D0B1A36AD496}" srcId="{B4EAF757-5BE3-4325-B258-AB4F562E52E8}" destId="{E2EA96E3-1E3F-4B49-B856-94165C304A61}" srcOrd="2" destOrd="0" parTransId="{3DAF7084-4909-45B2-BCC2-229DCA815B89}" sibTransId="{8CAF8613-F2A4-4051-A6D1-D4C3D354BA0C}"/>
    <dgm:cxn modelId="{A200C2AE-2CD0-4FF5-B3AC-CF825B12B6E1}" type="presOf" srcId="{E2EA96E3-1E3F-4B49-B856-94165C304A61}" destId="{938DBF8C-FBF7-4418-8F19-2B889023B7DB}" srcOrd="0" destOrd="0" presId="urn:microsoft.com/office/officeart/2005/8/layout/pyramid2"/>
    <dgm:cxn modelId="{8BC5BDD7-5144-4D6C-882C-A43651067D6E}" type="presOf" srcId="{B4EAF757-5BE3-4325-B258-AB4F562E52E8}" destId="{55B5D117-CBB3-488C-8722-2E38AC5C81B7}" srcOrd="0" destOrd="0" presId="urn:microsoft.com/office/officeart/2005/8/layout/pyramid2"/>
    <dgm:cxn modelId="{77394522-2689-469B-BF2B-D92C090164E2}" type="presOf" srcId="{FD2CA4AD-4C13-428F-9CB6-90928A734B09}" destId="{1C21E81C-80F7-4F3F-BD6F-EB02F6988219}" srcOrd="0" destOrd="0" presId="urn:microsoft.com/office/officeart/2005/8/layout/pyramid2"/>
    <dgm:cxn modelId="{0F2EE79C-FDD1-443A-A02F-E32901E9623B}" srcId="{B4EAF757-5BE3-4325-B258-AB4F562E52E8}" destId="{ACD8C4A7-A13C-45B3-B0AD-52FD9921B204}" srcOrd="1" destOrd="0" parTransId="{7CDFE747-3D4F-41D6-83AE-340E8A9E17B5}" sibTransId="{C2C008E4-85CC-4E6E-97BF-C1ACDFF75167}"/>
    <dgm:cxn modelId="{E0BC0819-ECBF-4C14-B409-698EF573EE9B}" type="presOf" srcId="{ACD8C4A7-A13C-45B3-B0AD-52FD9921B204}" destId="{3E6BA9EE-74A4-4F94-9F3F-F828D017172B}" srcOrd="0" destOrd="0" presId="urn:microsoft.com/office/officeart/2005/8/layout/pyramid2"/>
    <dgm:cxn modelId="{29C271FD-4232-4FA0-90EE-DF1F4A0F1E3C}" srcId="{B4EAF757-5BE3-4325-B258-AB4F562E52E8}" destId="{8FA7A2D2-D05E-4C58-AEF2-C00B9E4BF1F0}" srcOrd="0" destOrd="0" parTransId="{734C02E3-CB61-4C12-84B7-9CD7F8CA82FC}" sibTransId="{B10143E9-F119-41DE-AF06-299B1DFE55AD}"/>
    <dgm:cxn modelId="{78D12632-436A-45CD-8E01-61EBAD72AE39}" type="presOf" srcId="{8FA7A2D2-D05E-4C58-AEF2-C00B9E4BF1F0}" destId="{CFB688FD-36AD-4C2C-A96F-A47C82AA6370}" srcOrd="0" destOrd="0" presId="urn:microsoft.com/office/officeart/2005/8/layout/pyramid2"/>
    <dgm:cxn modelId="{38B0D67B-70D4-47F0-B1DC-677082B929DD}" srcId="{B4EAF757-5BE3-4325-B258-AB4F562E52E8}" destId="{FD2CA4AD-4C13-428F-9CB6-90928A734B09}" srcOrd="3" destOrd="0" parTransId="{5E5C356B-6CB5-43BC-B16E-08682763A70A}" sibTransId="{B1A68254-01B2-476A-82F5-0CDFC352C0B2}"/>
    <dgm:cxn modelId="{8E8731C0-236B-4F75-B1E5-4303C8CC474C}" type="presParOf" srcId="{55B5D117-CBB3-488C-8722-2E38AC5C81B7}" destId="{A696E898-CA1A-41CF-9E0E-4CAC07A0A5DC}" srcOrd="0" destOrd="0" presId="urn:microsoft.com/office/officeart/2005/8/layout/pyramid2"/>
    <dgm:cxn modelId="{0777A3DE-F209-4B70-825E-0B3CA619CE33}" type="presParOf" srcId="{55B5D117-CBB3-488C-8722-2E38AC5C81B7}" destId="{CB796FEA-E346-440B-9924-254C044EA519}" srcOrd="1" destOrd="0" presId="urn:microsoft.com/office/officeart/2005/8/layout/pyramid2"/>
    <dgm:cxn modelId="{E8839523-E675-403C-9374-F380F1341CDD}" type="presParOf" srcId="{CB796FEA-E346-440B-9924-254C044EA519}" destId="{CFB688FD-36AD-4C2C-A96F-A47C82AA6370}" srcOrd="0" destOrd="0" presId="urn:microsoft.com/office/officeart/2005/8/layout/pyramid2"/>
    <dgm:cxn modelId="{169A7D92-8045-49BF-AE1D-99EB058F1636}" type="presParOf" srcId="{CB796FEA-E346-440B-9924-254C044EA519}" destId="{6F072F21-66C0-43FA-B110-E6E43E53DAC1}" srcOrd="1" destOrd="0" presId="urn:microsoft.com/office/officeart/2005/8/layout/pyramid2"/>
    <dgm:cxn modelId="{EFA2BAF3-C667-4E2A-A58E-1A156B5C2B06}" type="presParOf" srcId="{CB796FEA-E346-440B-9924-254C044EA519}" destId="{3E6BA9EE-74A4-4F94-9F3F-F828D017172B}" srcOrd="2" destOrd="0" presId="urn:microsoft.com/office/officeart/2005/8/layout/pyramid2"/>
    <dgm:cxn modelId="{6AE009EF-514F-4852-BBE9-8F921D9D157F}" type="presParOf" srcId="{CB796FEA-E346-440B-9924-254C044EA519}" destId="{39E2B3A8-466A-4712-948F-D98642C5BE0D}" srcOrd="3" destOrd="0" presId="urn:microsoft.com/office/officeart/2005/8/layout/pyramid2"/>
    <dgm:cxn modelId="{0E04C2AC-B410-4DA2-9594-F561270F19D7}" type="presParOf" srcId="{CB796FEA-E346-440B-9924-254C044EA519}" destId="{938DBF8C-FBF7-4418-8F19-2B889023B7DB}" srcOrd="4" destOrd="0" presId="urn:microsoft.com/office/officeart/2005/8/layout/pyramid2"/>
    <dgm:cxn modelId="{19C21C17-FCFC-400B-B13C-6EF3485DED52}" type="presParOf" srcId="{CB796FEA-E346-440B-9924-254C044EA519}" destId="{99D6DB99-3B2E-401F-80F7-F8F10C196BDA}" srcOrd="5" destOrd="0" presId="urn:microsoft.com/office/officeart/2005/8/layout/pyramid2"/>
    <dgm:cxn modelId="{5C9E4E69-5A5E-45CC-BB91-05CC0E240075}" type="presParOf" srcId="{CB796FEA-E346-440B-9924-254C044EA519}" destId="{1C21E81C-80F7-4F3F-BD6F-EB02F6988219}" srcOrd="6" destOrd="0" presId="urn:microsoft.com/office/officeart/2005/8/layout/pyramid2"/>
    <dgm:cxn modelId="{F20434A6-E286-4145-AABF-3F5861BBBC35}" type="presParOf" srcId="{CB796FEA-E346-440B-9924-254C044EA519}" destId="{6E155283-1713-4730-8B1B-75C58ADCEA1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AD1F29-FC87-4B2E-8C46-037566453F2C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7AE1C002-B235-4C31-8417-485C5330CE1F}">
      <dgm:prSet phldrT="[نص]"/>
      <dgm:spPr/>
      <dgm:t>
        <a:bodyPr/>
        <a:lstStyle/>
        <a:p>
          <a:pPr rtl="1"/>
          <a:r>
            <a:rPr lang="ar-SA" dirty="0" smtClean="0"/>
            <a:t>مناهج البحث</a:t>
          </a:r>
          <a:endParaRPr lang="ar-SA" dirty="0"/>
        </a:p>
      </dgm:t>
    </dgm:pt>
    <dgm:pt modelId="{EEA3E0D0-FE74-400D-9378-FED870E83E4F}" type="parTrans" cxnId="{F24425F6-BE17-4C8B-8579-B5CD67BDF277}">
      <dgm:prSet/>
      <dgm:spPr/>
      <dgm:t>
        <a:bodyPr/>
        <a:lstStyle/>
        <a:p>
          <a:pPr rtl="1"/>
          <a:endParaRPr lang="ar-SA"/>
        </a:p>
      </dgm:t>
    </dgm:pt>
    <dgm:pt modelId="{A7678961-729F-4693-B3D1-29EFCC7B1A25}" type="sibTrans" cxnId="{F24425F6-BE17-4C8B-8579-B5CD67BDF277}">
      <dgm:prSet/>
      <dgm:spPr/>
      <dgm:t>
        <a:bodyPr/>
        <a:lstStyle/>
        <a:p>
          <a:pPr rtl="1"/>
          <a:endParaRPr lang="ar-SA"/>
        </a:p>
      </dgm:t>
    </dgm:pt>
    <dgm:pt modelId="{2558604E-C4F9-48AE-864D-192EFCE3469B}">
      <dgm:prSet phldrT="[نص]"/>
      <dgm:spPr/>
      <dgm:t>
        <a:bodyPr/>
        <a:lstStyle/>
        <a:p>
          <a:pPr rtl="1"/>
          <a:r>
            <a:rPr lang="ar-SA" dirty="0" smtClean="0"/>
            <a:t>وصفي كمي ميداني</a:t>
          </a:r>
          <a:endParaRPr lang="ar-SA" dirty="0"/>
        </a:p>
      </dgm:t>
    </dgm:pt>
    <dgm:pt modelId="{CD2568E0-94C2-4EEF-BA6C-B77DC4EA6CF4}" type="parTrans" cxnId="{A795072F-BC8B-40F1-A54A-F56675E30950}">
      <dgm:prSet/>
      <dgm:spPr/>
      <dgm:t>
        <a:bodyPr/>
        <a:lstStyle/>
        <a:p>
          <a:pPr rtl="1"/>
          <a:endParaRPr lang="ar-SA"/>
        </a:p>
      </dgm:t>
    </dgm:pt>
    <dgm:pt modelId="{86079477-837B-4AF9-AFE9-6218A5BB03BD}" type="sibTrans" cxnId="{A795072F-BC8B-40F1-A54A-F56675E30950}">
      <dgm:prSet/>
      <dgm:spPr/>
      <dgm:t>
        <a:bodyPr/>
        <a:lstStyle/>
        <a:p>
          <a:pPr rtl="1"/>
          <a:endParaRPr lang="ar-SA"/>
        </a:p>
      </dgm:t>
    </dgm:pt>
    <dgm:pt modelId="{57E91EDC-B940-4F03-85C5-3A49277E6897}">
      <dgm:prSet phldrT="[نص]"/>
      <dgm:spPr/>
      <dgm:t>
        <a:bodyPr/>
        <a:lstStyle/>
        <a:p>
          <a:pPr rtl="1"/>
          <a:r>
            <a:rPr lang="ar-SA" dirty="0" smtClean="0"/>
            <a:t>نوعي</a:t>
          </a:r>
          <a:endParaRPr lang="ar-SA" dirty="0"/>
        </a:p>
      </dgm:t>
    </dgm:pt>
    <dgm:pt modelId="{F50C80A7-53A3-4282-8B26-2ABB4C97BE81}" type="parTrans" cxnId="{13E0884E-4EB8-4C22-80F7-815E0FA5B6BA}">
      <dgm:prSet/>
      <dgm:spPr/>
      <dgm:t>
        <a:bodyPr/>
        <a:lstStyle/>
        <a:p>
          <a:pPr rtl="1"/>
          <a:endParaRPr lang="ar-SA"/>
        </a:p>
      </dgm:t>
    </dgm:pt>
    <dgm:pt modelId="{E1AC79DB-344B-4986-9BF7-4BBAFF3B79C8}" type="sibTrans" cxnId="{13E0884E-4EB8-4C22-80F7-815E0FA5B6BA}">
      <dgm:prSet/>
      <dgm:spPr/>
      <dgm:t>
        <a:bodyPr/>
        <a:lstStyle/>
        <a:p>
          <a:pPr rtl="1"/>
          <a:endParaRPr lang="ar-SA"/>
        </a:p>
      </dgm:t>
    </dgm:pt>
    <dgm:pt modelId="{5F8754BF-980F-4E55-9A3A-F424AE547D28}">
      <dgm:prSet phldrT="[نص]"/>
      <dgm:spPr/>
      <dgm:t>
        <a:bodyPr/>
        <a:lstStyle/>
        <a:p>
          <a:pPr rtl="1"/>
          <a:r>
            <a:rPr lang="ar-SA" dirty="0" smtClean="0"/>
            <a:t>تجريبي كمي      ميداني</a:t>
          </a:r>
          <a:endParaRPr lang="ar-SA" dirty="0"/>
        </a:p>
      </dgm:t>
    </dgm:pt>
    <dgm:pt modelId="{B50EC502-1E3D-4E99-B186-BF198A64F271}" type="parTrans" cxnId="{BDBFA0DE-F2C1-46E7-905C-E4989D8963AF}">
      <dgm:prSet/>
      <dgm:spPr/>
      <dgm:t>
        <a:bodyPr/>
        <a:lstStyle/>
        <a:p>
          <a:pPr rtl="1"/>
          <a:endParaRPr lang="ar-SA"/>
        </a:p>
      </dgm:t>
    </dgm:pt>
    <dgm:pt modelId="{97ED24C8-EBD1-45B3-843E-A38CA627BDDE}" type="sibTrans" cxnId="{BDBFA0DE-F2C1-46E7-905C-E4989D8963AF}">
      <dgm:prSet/>
      <dgm:spPr/>
      <dgm:t>
        <a:bodyPr/>
        <a:lstStyle/>
        <a:p>
          <a:pPr rtl="1"/>
          <a:endParaRPr lang="ar-SA"/>
        </a:p>
      </dgm:t>
    </dgm:pt>
    <dgm:pt modelId="{781C3C3F-D81B-4D5B-A044-C6CAA76B6609}">
      <dgm:prSet phldrT="[نص]"/>
      <dgm:spPr/>
      <dgm:t>
        <a:bodyPr/>
        <a:lstStyle/>
        <a:p>
          <a:pPr rtl="1"/>
          <a:r>
            <a:rPr lang="ar-SA" b="1" dirty="0" smtClean="0"/>
            <a:t>وصفي </a:t>
          </a:r>
          <a:r>
            <a:rPr lang="ar-SA" b="1" dirty="0" err="1" smtClean="0"/>
            <a:t>كيفي </a:t>
          </a:r>
          <a:r>
            <a:rPr lang="ar-SA" b="1" dirty="0" smtClean="0"/>
            <a:t>”معاصر“    وثائقي  </a:t>
          </a:r>
          <a:endParaRPr lang="ar-SA" b="1" dirty="0"/>
        </a:p>
      </dgm:t>
    </dgm:pt>
    <dgm:pt modelId="{0239B866-711A-4E37-A2AA-FC112A3688FB}" type="parTrans" cxnId="{D49B7B5A-5B86-4767-8DE9-E5122B5B1452}">
      <dgm:prSet/>
      <dgm:spPr/>
      <dgm:t>
        <a:bodyPr/>
        <a:lstStyle/>
        <a:p>
          <a:pPr rtl="1"/>
          <a:endParaRPr lang="ar-SA"/>
        </a:p>
      </dgm:t>
    </dgm:pt>
    <dgm:pt modelId="{EAE6DB5B-B109-44CA-936F-1488C8BF073A}" type="sibTrans" cxnId="{D49B7B5A-5B86-4767-8DE9-E5122B5B1452}">
      <dgm:prSet/>
      <dgm:spPr/>
      <dgm:t>
        <a:bodyPr/>
        <a:lstStyle/>
        <a:p>
          <a:pPr rtl="1"/>
          <a:endParaRPr lang="ar-SA"/>
        </a:p>
      </dgm:t>
    </dgm:pt>
    <dgm:pt modelId="{DBCD443E-E099-4A07-8519-F0224C43185E}">
      <dgm:prSet/>
      <dgm:spPr/>
      <dgm:t>
        <a:bodyPr/>
        <a:lstStyle/>
        <a:p>
          <a:pPr rtl="1"/>
          <a:r>
            <a:rPr lang="ar-SA" dirty="0" smtClean="0"/>
            <a:t>وصفي كمي </a:t>
          </a:r>
          <a:r>
            <a:rPr lang="ar-SA" dirty="0" err="1" smtClean="0"/>
            <a:t>وثائقي   </a:t>
          </a:r>
          <a:r>
            <a:rPr lang="ar-SA" dirty="0" smtClean="0"/>
            <a:t>”تحليل </a:t>
          </a:r>
          <a:r>
            <a:rPr lang="ar-SA" dirty="0" err="1" smtClean="0"/>
            <a:t>محتوى”</a:t>
          </a:r>
          <a:endParaRPr lang="ar-SA" dirty="0"/>
        </a:p>
      </dgm:t>
    </dgm:pt>
    <dgm:pt modelId="{91D979D8-9F9C-4B4B-AC67-AA86EA8800A6}" type="parTrans" cxnId="{11031BAD-0695-46A9-8C39-3E49B70C5C61}">
      <dgm:prSet/>
      <dgm:spPr/>
      <dgm:t>
        <a:bodyPr/>
        <a:lstStyle/>
        <a:p>
          <a:pPr rtl="1"/>
          <a:endParaRPr lang="ar-SA"/>
        </a:p>
      </dgm:t>
    </dgm:pt>
    <dgm:pt modelId="{7621F7BA-9089-453F-BE8B-1AF17952A397}" type="sibTrans" cxnId="{11031BAD-0695-46A9-8C39-3E49B70C5C61}">
      <dgm:prSet/>
      <dgm:spPr/>
      <dgm:t>
        <a:bodyPr/>
        <a:lstStyle/>
        <a:p>
          <a:pPr rtl="1"/>
          <a:endParaRPr lang="ar-SA"/>
        </a:p>
      </dgm:t>
    </dgm:pt>
    <dgm:pt modelId="{4BFDB7D4-6AAE-42C9-9125-09A95B007C95}">
      <dgm:prSet/>
      <dgm:spPr/>
      <dgm:t>
        <a:bodyPr/>
        <a:lstStyle/>
        <a:p>
          <a:pPr rtl="1"/>
          <a:r>
            <a:rPr lang="ar-SA" dirty="0" smtClean="0"/>
            <a:t>تاريخي     وثائقي</a:t>
          </a:r>
          <a:endParaRPr lang="ar-SA" dirty="0"/>
        </a:p>
      </dgm:t>
    </dgm:pt>
    <dgm:pt modelId="{9F31D395-A2EE-4370-B206-9D3B51E2CFC1}" type="parTrans" cxnId="{64C844D2-47D3-4B3A-9804-82B8907EC0CA}">
      <dgm:prSet/>
      <dgm:spPr/>
      <dgm:t>
        <a:bodyPr/>
        <a:lstStyle/>
        <a:p>
          <a:pPr rtl="1"/>
          <a:endParaRPr lang="ar-SA"/>
        </a:p>
      </dgm:t>
    </dgm:pt>
    <dgm:pt modelId="{46A6A3CB-3DDD-4DD7-BD5C-B9A9C5D6A709}" type="sibTrans" cxnId="{64C844D2-47D3-4B3A-9804-82B8907EC0CA}">
      <dgm:prSet/>
      <dgm:spPr/>
      <dgm:t>
        <a:bodyPr/>
        <a:lstStyle/>
        <a:p>
          <a:pPr rtl="1"/>
          <a:endParaRPr lang="ar-SA"/>
        </a:p>
      </dgm:t>
    </dgm:pt>
    <dgm:pt modelId="{3A768B78-8700-4F8B-A64D-366E56D51491}" type="pres">
      <dgm:prSet presAssocID="{6FAD1F29-FC87-4B2E-8C46-037566453F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0F53F53-0518-4381-AF4D-CF9D387A226F}" type="pres">
      <dgm:prSet presAssocID="{7AE1C002-B235-4C31-8417-485C5330CE1F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6B7E96E1-2F28-4ADA-A0C3-3C16FC6B6119}" type="pres">
      <dgm:prSet presAssocID="{CD2568E0-94C2-4EEF-BA6C-B77DC4EA6CF4}" presName="parTrans" presStyleLbl="sibTrans2D1" presStyleIdx="0" presStyleCnt="6"/>
      <dgm:spPr/>
      <dgm:t>
        <a:bodyPr/>
        <a:lstStyle/>
        <a:p>
          <a:pPr rtl="1"/>
          <a:endParaRPr lang="ar-SA"/>
        </a:p>
      </dgm:t>
    </dgm:pt>
    <dgm:pt modelId="{FD2C6F60-ABAA-4A41-8EED-DA352D2622AC}" type="pres">
      <dgm:prSet presAssocID="{CD2568E0-94C2-4EEF-BA6C-B77DC4EA6CF4}" presName="connectorText" presStyleLbl="sibTrans2D1" presStyleIdx="0" presStyleCnt="6"/>
      <dgm:spPr/>
      <dgm:t>
        <a:bodyPr/>
        <a:lstStyle/>
        <a:p>
          <a:pPr rtl="1"/>
          <a:endParaRPr lang="ar-SA"/>
        </a:p>
      </dgm:t>
    </dgm:pt>
    <dgm:pt modelId="{757D2E93-2694-47E9-AB25-F28B0B86D6ED}" type="pres">
      <dgm:prSet presAssocID="{2558604E-C4F9-48AE-864D-192EFCE3469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0B771D-3BCD-444A-B3B3-34BA3E79AF28}" type="pres">
      <dgm:prSet presAssocID="{F50C80A7-53A3-4282-8B26-2ABB4C97BE81}" presName="parTrans" presStyleLbl="sibTrans2D1" presStyleIdx="1" presStyleCnt="6"/>
      <dgm:spPr/>
      <dgm:t>
        <a:bodyPr/>
        <a:lstStyle/>
        <a:p>
          <a:pPr rtl="1"/>
          <a:endParaRPr lang="ar-SA"/>
        </a:p>
      </dgm:t>
    </dgm:pt>
    <dgm:pt modelId="{22FCE748-86E7-4FCD-9E00-E66D698EACA0}" type="pres">
      <dgm:prSet presAssocID="{F50C80A7-53A3-4282-8B26-2ABB4C97BE81}" presName="connectorText" presStyleLbl="sibTrans2D1" presStyleIdx="1" presStyleCnt="6"/>
      <dgm:spPr/>
      <dgm:t>
        <a:bodyPr/>
        <a:lstStyle/>
        <a:p>
          <a:pPr rtl="1"/>
          <a:endParaRPr lang="ar-SA"/>
        </a:p>
      </dgm:t>
    </dgm:pt>
    <dgm:pt modelId="{A4B99CE3-E86C-4D0C-9EFA-A4560A036063}" type="pres">
      <dgm:prSet presAssocID="{57E91EDC-B940-4F03-85C5-3A49277E68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0DC2B8-191F-4F8D-826C-22487D5BA950}" type="pres">
      <dgm:prSet presAssocID="{9F31D395-A2EE-4370-B206-9D3B51E2CFC1}" presName="parTrans" presStyleLbl="sibTrans2D1" presStyleIdx="2" presStyleCnt="6"/>
      <dgm:spPr/>
      <dgm:t>
        <a:bodyPr/>
        <a:lstStyle/>
        <a:p>
          <a:pPr rtl="1"/>
          <a:endParaRPr lang="ar-SA"/>
        </a:p>
      </dgm:t>
    </dgm:pt>
    <dgm:pt modelId="{4ED32FBE-B032-48E1-B4AE-8870F2D06151}" type="pres">
      <dgm:prSet presAssocID="{9F31D395-A2EE-4370-B206-9D3B51E2CFC1}" presName="connectorText" presStyleLbl="sibTrans2D1" presStyleIdx="2" presStyleCnt="6"/>
      <dgm:spPr/>
      <dgm:t>
        <a:bodyPr/>
        <a:lstStyle/>
        <a:p>
          <a:pPr rtl="1"/>
          <a:endParaRPr lang="ar-SA"/>
        </a:p>
      </dgm:t>
    </dgm:pt>
    <dgm:pt modelId="{B4B4F637-98F6-426F-A3F1-11A8D3852A97}" type="pres">
      <dgm:prSet presAssocID="{4BFDB7D4-6AAE-42C9-9125-09A95B007C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E75228-FD13-4550-BB87-00A7847203A6}" type="pres">
      <dgm:prSet presAssocID="{B50EC502-1E3D-4E99-B186-BF198A64F271}" presName="parTrans" presStyleLbl="sibTrans2D1" presStyleIdx="3" presStyleCnt="6"/>
      <dgm:spPr/>
      <dgm:t>
        <a:bodyPr/>
        <a:lstStyle/>
        <a:p>
          <a:pPr rtl="1"/>
          <a:endParaRPr lang="ar-SA"/>
        </a:p>
      </dgm:t>
    </dgm:pt>
    <dgm:pt modelId="{1A7DA052-5138-4E68-8134-44748AA77A4C}" type="pres">
      <dgm:prSet presAssocID="{B50EC502-1E3D-4E99-B186-BF198A64F271}" presName="connectorText" presStyleLbl="sibTrans2D1" presStyleIdx="3" presStyleCnt="6"/>
      <dgm:spPr/>
      <dgm:t>
        <a:bodyPr/>
        <a:lstStyle/>
        <a:p>
          <a:pPr rtl="1"/>
          <a:endParaRPr lang="ar-SA"/>
        </a:p>
      </dgm:t>
    </dgm:pt>
    <dgm:pt modelId="{DC084E9B-E19E-441A-829F-748DA578F1B7}" type="pres">
      <dgm:prSet presAssocID="{5F8754BF-980F-4E55-9A3A-F424AE547D2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65F6F1-7C0A-4233-B430-B4D8653ED273}" type="pres">
      <dgm:prSet presAssocID="{0239B866-711A-4E37-A2AA-FC112A3688FB}" presName="parTrans" presStyleLbl="sibTrans2D1" presStyleIdx="4" presStyleCnt="6"/>
      <dgm:spPr/>
      <dgm:t>
        <a:bodyPr/>
        <a:lstStyle/>
        <a:p>
          <a:pPr rtl="1"/>
          <a:endParaRPr lang="ar-SA"/>
        </a:p>
      </dgm:t>
    </dgm:pt>
    <dgm:pt modelId="{918E46AA-18DD-42BC-8F65-1AD623F54D7F}" type="pres">
      <dgm:prSet presAssocID="{0239B866-711A-4E37-A2AA-FC112A3688FB}" presName="connectorText" presStyleLbl="sibTrans2D1" presStyleIdx="4" presStyleCnt="6"/>
      <dgm:spPr/>
      <dgm:t>
        <a:bodyPr/>
        <a:lstStyle/>
        <a:p>
          <a:pPr rtl="1"/>
          <a:endParaRPr lang="ar-SA"/>
        </a:p>
      </dgm:t>
    </dgm:pt>
    <dgm:pt modelId="{0CF82831-8BA6-43E7-A3F8-2466300D390D}" type="pres">
      <dgm:prSet presAssocID="{781C3C3F-D81B-4D5B-A044-C6CAA76B660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3E6D598-3C63-497D-AEED-58A62A3D6603}" type="pres">
      <dgm:prSet presAssocID="{91D979D8-9F9C-4B4B-AC67-AA86EA8800A6}" presName="parTrans" presStyleLbl="sibTrans2D1" presStyleIdx="5" presStyleCnt="6"/>
      <dgm:spPr/>
      <dgm:t>
        <a:bodyPr/>
        <a:lstStyle/>
        <a:p>
          <a:pPr rtl="1"/>
          <a:endParaRPr lang="ar-SA"/>
        </a:p>
      </dgm:t>
    </dgm:pt>
    <dgm:pt modelId="{70BA5999-DEDD-452B-AAFC-5BB423C026FA}" type="pres">
      <dgm:prSet presAssocID="{91D979D8-9F9C-4B4B-AC67-AA86EA8800A6}" presName="connectorText" presStyleLbl="sibTrans2D1" presStyleIdx="5" presStyleCnt="6"/>
      <dgm:spPr/>
      <dgm:t>
        <a:bodyPr/>
        <a:lstStyle/>
        <a:p>
          <a:pPr rtl="1"/>
          <a:endParaRPr lang="ar-SA"/>
        </a:p>
      </dgm:t>
    </dgm:pt>
    <dgm:pt modelId="{B617B46F-5C09-4EAF-859D-9EA4B651B453}" type="pres">
      <dgm:prSet presAssocID="{DBCD443E-E099-4A07-8519-F0224C4318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48AB772-767F-47B7-A154-9F4B916BAFF1}" type="presOf" srcId="{781C3C3F-D81B-4D5B-A044-C6CAA76B6609}" destId="{0CF82831-8BA6-43E7-A3F8-2466300D390D}" srcOrd="0" destOrd="0" presId="urn:microsoft.com/office/officeart/2005/8/layout/radial5"/>
    <dgm:cxn modelId="{BDBFA0DE-F2C1-46E7-905C-E4989D8963AF}" srcId="{7AE1C002-B235-4C31-8417-485C5330CE1F}" destId="{5F8754BF-980F-4E55-9A3A-F424AE547D28}" srcOrd="3" destOrd="0" parTransId="{B50EC502-1E3D-4E99-B186-BF198A64F271}" sibTransId="{97ED24C8-EBD1-45B3-843E-A38CA627BDDE}"/>
    <dgm:cxn modelId="{3E8801A8-189A-498A-9E9F-BC4A503B5AFF}" type="presOf" srcId="{9F31D395-A2EE-4370-B206-9D3B51E2CFC1}" destId="{4D0DC2B8-191F-4F8D-826C-22487D5BA950}" srcOrd="0" destOrd="0" presId="urn:microsoft.com/office/officeart/2005/8/layout/radial5"/>
    <dgm:cxn modelId="{4C2B45A1-4C9D-40AE-A80E-54369AB4F066}" type="presOf" srcId="{CD2568E0-94C2-4EEF-BA6C-B77DC4EA6CF4}" destId="{6B7E96E1-2F28-4ADA-A0C3-3C16FC6B6119}" srcOrd="0" destOrd="0" presId="urn:microsoft.com/office/officeart/2005/8/layout/radial5"/>
    <dgm:cxn modelId="{F24425F6-BE17-4C8B-8579-B5CD67BDF277}" srcId="{6FAD1F29-FC87-4B2E-8C46-037566453F2C}" destId="{7AE1C002-B235-4C31-8417-485C5330CE1F}" srcOrd="0" destOrd="0" parTransId="{EEA3E0D0-FE74-400D-9378-FED870E83E4F}" sibTransId="{A7678961-729F-4693-B3D1-29EFCC7B1A25}"/>
    <dgm:cxn modelId="{71AA0A82-8BF3-4C7E-9F16-6A74284410B8}" type="presOf" srcId="{91D979D8-9F9C-4B4B-AC67-AA86EA8800A6}" destId="{70BA5999-DEDD-452B-AAFC-5BB423C026FA}" srcOrd="1" destOrd="0" presId="urn:microsoft.com/office/officeart/2005/8/layout/radial5"/>
    <dgm:cxn modelId="{A5EF60E6-B8FE-4F93-899F-10208A27E60D}" type="presOf" srcId="{0239B866-711A-4E37-A2AA-FC112A3688FB}" destId="{6265F6F1-7C0A-4233-B430-B4D8653ED273}" srcOrd="0" destOrd="0" presId="urn:microsoft.com/office/officeart/2005/8/layout/radial5"/>
    <dgm:cxn modelId="{A795072F-BC8B-40F1-A54A-F56675E30950}" srcId="{7AE1C002-B235-4C31-8417-485C5330CE1F}" destId="{2558604E-C4F9-48AE-864D-192EFCE3469B}" srcOrd="0" destOrd="0" parTransId="{CD2568E0-94C2-4EEF-BA6C-B77DC4EA6CF4}" sibTransId="{86079477-837B-4AF9-AFE9-6218A5BB03BD}"/>
    <dgm:cxn modelId="{E90FB640-B091-4063-BD43-B5563996D3D1}" type="presOf" srcId="{5F8754BF-980F-4E55-9A3A-F424AE547D28}" destId="{DC084E9B-E19E-441A-829F-748DA578F1B7}" srcOrd="0" destOrd="0" presId="urn:microsoft.com/office/officeart/2005/8/layout/radial5"/>
    <dgm:cxn modelId="{00488164-66E1-4280-8A63-17E61D2BDFF8}" type="presOf" srcId="{7AE1C002-B235-4C31-8417-485C5330CE1F}" destId="{D0F53F53-0518-4381-AF4D-CF9D387A226F}" srcOrd="0" destOrd="0" presId="urn:microsoft.com/office/officeart/2005/8/layout/radial5"/>
    <dgm:cxn modelId="{172E6383-165C-4FA9-85E1-24F0BCD1ED3A}" type="presOf" srcId="{B50EC502-1E3D-4E99-B186-BF198A64F271}" destId="{EAE75228-FD13-4550-BB87-00A7847203A6}" srcOrd="0" destOrd="0" presId="urn:microsoft.com/office/officeart/2005/8/layout/radial5"/>
    <dgm:cxn modelId="{64C844D2-47D3-4B3A-9804-82B8907EC0CA}" srcId="{7AE1C002-B235-4C31-8417-485C5330CE1F}" destId="{4BFDB7D4-6AAE-42C9-9125-09A95B007C95}" srcOrd="2" destOrd="0" parTransId="{9F31D395-A2EE-4370-B206-9D3B51E2CFC1}" sibTransId="{46A6A3CB-3DDD-4DD7-BD5C-B9A9C5D6A709}"/>
    <dgm:cxn modelId="{4779291E-C555-4927-9728-DFFA7781CA5D}" type="presOf" srcId="{F50C80A7-53A3-4282-8B26-2ABB4C97BE81}" destId="{730B771D-3BCD-444A-B3B3-34BA3E79AF28}" srcOrd="0" destOrd="0" presId="urn:microsoft.com/office/officeart/2005/8/layout/radial5"/>
    <dgm:cxn modelId="{F2EAFD6E-2C8F-42ED-895B-608B929A9D08}" type="presOf" srcId="{B50EC502-1E3D-4E99-B186-BF198A64F271}" destId="{1A7DA052-5138-4E68-8134-44748AA77A4C}" srcOrd="1" destOrd="0" presId="urn:microsoft.com/office/officeart/2005/8/layout/radial5"/>
    <dgm:cxn modelId="{4A6D48B2-64A9-489C-9B2F-F6DB93F44E84}" type="presOf" srcId="{F50C80A7-53A3-4282-8B26-2ABB4C97BE81}" destId="{22FCE748-86E7-4FCD-9E00-E66D698EACA0}" srcOrd="1" destOrd="0" presId="urn:microsoft.com/office/officeart/2005/8/layout/radial5"/>
    <dgm:cxn modelId="{C502ACCD-54CA-4AF5-B49F-32BA6043189D}" type="presOf" srcId="{0239B866-711A-4E37-A2AA-FC112A3688FB}" destId="{918E46AA-18DD-42BC-8F65-1AD623F54D7F}" srcOrd="1" destOrd="0" presId="urn:microsoft.com/office/officeart/2005/8/layout/radial5"/>
    <dgm:cxn modelId="{7FB059FD-E973-491A-B223-43DC1CEBC057}" type="presOf" srcId="{57E91EDC-B940-4F03-85C5-3A49277E6897}" destId="{A4B99CE3-E86C-4D0C-9EFA-A4560A036063}" srcOrd="0" destOrd="0" presId="urn:microsoft.com/office/officeart/2005/8/layout/radial5"/>
    <dgm:cxn modelId="{161AE738-7E24-46F5-9667-C9E24D9E7466}" type="presOf" srcId="{4BFDB7D4-6AAE-42C9-9125-09A95B007C95}" destId="{B4B4F637-98F6-426F-A3F1-11A8D3852A97}" srcOrd="0" destOrd="0" presId="urn:microsoft.com/office/officeart/2005/8/layout/radial5"/>
    <dgm:cxn modelId="{11031BAD-0695-46A9-8C39-3E49B70C5C61}" srcId="{7AE1C002-B235-4C31-8417-485C5330CE1F}" destId="{DBCD443E-E099-4A07-8519-F0224C43185E}" srcOrd="5" destOrd="0" parTransId="{91D979D8-9F9C-4B4B-AC67-AA86EA8800A6}" sibTransId="{7621F7BA-9089-453F-BE8B-1AF17952A397}"/>
    <dgm:cxn modelId="{53C7C0FD-81E8-419E-90F0-B84CA92B62B7}" type="presOf" srcId="{9F31D395-A2EE-4370-B206-9D3B51E2CFC1}" destId="{4ED32FBE-B032-48E1-B4AE-8870F2D06151}" srcOrd="1" destOrd="0" presId="urn:microsoft.com/office/officeart/2005/8/layout/radial5"/>
    <dgm:cxn modelId="{ED8F3D43-471D-4BE1-ABE0-5CD0C3EC39F3}" type="presOf" srcId="{DBCD443E-E099-4A07-8519-F0224C43185E}" destId="{B617B46F-5C09-4EAF-859D-9EA4B651B453}" srcOrd="0" destOrd="0" presId="urn:microsoft.com/office/officeart/2005/8/layout/radial5"/>
    <dgm:cxn modelId="{13E0884E-4EB8-4C22-80F7-815E0FA5B6BA}" srcId="{7AE1C002-B235-4C31-8417-485C5330CE1F}" destId="{57E91EDC-B940-4F03-85C5-3A49277E6897}" srcOrd="1" destOrd="0" parTransId="{F50C80A7-53A3-4282-8B26-2ABB4C97BE81}" sibTransId="{E1AC79DB-344B-4986-9BF7-4BBAFF3B79C8}"/>
    <dgm:cxn modelId="{1FD4F244-E146-4516-A2A2-AC09F6C91B76}" type="presOf" srcId="{6FAD1F29-FC87-4B2E-8C46-037566453F2C}" destId="{3A768B78-8700-4F8B-A64D-366E56D51491}" srcOrd="0" destOrd="0" presId="urn:microsoft.com/office/officeart/2005/8/layout/radial5"/>
    <dgm:cxn modelId="{E4A4AC51-5C7C-47AB-B8FA-56C2E0CABB90}" type="presOf" srcId="{CD2568E0-94C2-4EEF-BA6C-B77DC4EA6CF4}" destId="{FD2C6F60-ABAA-4A41-8EED-DA352D2622AC}" srcOrd="1" destOrd="0" presId="urn:microsoft.com/office/officeart/2005/8/layout/radial5"/>
    <dgm:cxn modelId="{34B56071-C2A4-452B-94EF-9B9A8E5F2F76}" type="presOf" srcId="{2558604E-C4F9-48AE-864D-192EFCE3469B}" destId="{757D2E93-2694-47E9-AB25-F28B0B86D6ED}" srcOrd="0" destOrd="0" presId="urn:microsoft.com/office/officeart/2005/8/layout/radial5"/>
    <dgm:cxn modelId="{05BF720F-CF19-4B55-8447-42F03AD39800}" type="presOf" srcId="{91D979D8-9F9C-4B4B-AC67-AA86EA8800A6}" destId="{83E6D598-3C63-497D-AEED-58A62A3D6603}" srcOrd="0" destOrd="0" presId="urn:microsoft.com/office/officeart/2005/8/layout/radial5"/>
    <dgm:cxn modelId="{D49B7B5A-5B86-4767-8DE9-E5122B5B1452}" srcId="{7AE1C002-B235-4C31-8417-485C5330CE1F}" destId="{781C3C3F-D81B-4D5B-A044-C6CAA76B6609}" srcOrd="4" destOrd="0" parTransId="{0239B866-711A-4E37-A2AA-FC112A3688FB}" sibTransId="{EAE6DB5B-B109-44CA-936F-1488C8BF073A}"/>
    <dgm:cxn modelId="{E62111FE-58A6-420B-8163-84AFD8204BD7}" type="presParOf" srcId="{3A768B78-8700-4F8B-A64D-366E56D51491}" destId="{D0F53F53-0518-4381-AF4D-CF9D387A226F}" srcOrd="0" destOrd="0" presId="urn:microsoft.com/office/officeart/2005/8/layout/radial5"/>
    <dgm:cxn modelId="{CF68D22A-64A5-451A-A40A-163FF7655EF9}" type="presParOf" srcId="{3A768B78-8700-4F8B-A64D-366E56D51491}" destId="{6B7E96E1-2F28-4ADA-A0C3-3C16FC6B6119}" srcOrd="1" destOrd="0" presId="urn:microsoft.com/office/officeart/2005/8/layout/radial5"/>
    <dgm:cxn modelId="{C9DB969F-F783-4724-BCE3-0BD4E1E1A30B}" type="presParOf" srcId="{6B7E96E1-2F28-4ADA-A0C3-3C16FC6B6119}" destId="{FD2C6F60-ABAA-4A41-8EED-DA352D2622AC}" srcOrd="0" destOrd="0" presId="urn:microsoft.com/office/officeart/2005/8/layout/radial5"/>
    <dgm:cxn modelId="{FD02C29C-8AD5-4AF7-A3D9-74874CD3E6E4}" type="presParOf" srcId="{3A768B78-8700-4F8B-A64D-366E56D51491}" destId="{757D2E93-2694-47E9-AB25-F28B0B86D6ED}" srcOrd="2" destOrd="0" presId="urn:microsoft.com/office/officeart/2005/8/layout/radial5"/>
    <dgm:cxn modelId="{DA235F78-7F45-4A2B-9514-C53C25A13508}" type="presParOf" srcId="{3A768B78-8700-4F8B-A64D-366E56D51491}" destId="{730B771D-3BCD-444A-B3B3-34BA3E79AF28}" srcOrd="3" destOrd="0" presId="urn:microsoft.com/office/officeart/2005/8/layout/radial5"/>
    <dgm:cxn modelId="{B180D481-DAAE-4876-875B-3025059DDC72}" type="presParOf" srcId="{730B771D-3BCD-444A-B3B3-34BA3E79AF28}" destId="{22FCE748-86E7-4FCD-9E00-E66D698EACA0}" srcOrd="0" destOrd="0" presId="urn:microsoft.com/office/officeart/2005/8/layout/radial5"/>
    <dgm:cxn modelId="{39ED3719-26F4-449A-8E15-B422D070D800}" type="presParOf" srcId="{3A768B78-8700-4F8B-A64D-366E56D51491}" destId="{A4B99CE3-E86C-4D0C-9EFA-A4560A036063}" srcOrd="4" destOrd="0" presId="urn:microsoft.com/office/officeart/2005/8/layout/radial5"/>
    <dgm:cxn modelId="{2DABA3A9-DDA1-48B2-80B6-63B4A140C763}" type="presParOf" srcId="{3A768B78-8700-4F8B-A64D-366E56D51491}" destId="{4D0DC2B8-191F-4F8D-826C-22487D5BA950}" srcOrd="5" destOrd="0" presId="urn:microsoft.com/office/officeart/2005/8/layout/radial5"/>
    <dgm:cxn modelId="{15716878-F6F9-45EE-AAF1-CB267EB5F5DC}" type="presParOf" srcId="{4D0DC2B8-191F-4F8D-826C-22487D5BA950}" destId="{4ED32FBE-B032-48E1-B4AE-8870F2D06151}" srcOrd="0" destOrd="0" presId="urn:microsoft.com/office/officeart/2005/8/layout/radial5"/>
    <dgm:cxn modelId="{70F2CFB1-B93B-480B-A619-704C3C97C201}" type="presParOf" srcId="{3A768B78-8700-4F8B-A64D-366E56D51491}" destId="{B4B4F637-98F6-426F-A3F1-11A8D3852A97}" srcOrd="6" destOrd="0" presId="urn:microsoft.com/office/officeart/2005/8/layout/radial5"/>
    <dgm:cxn modelId="{0D3CC176-A122-4325-95F3-ABE73A8DF749}" type="presParOf" srcId="{3A768B78-8700-4F8B-A64D-366E56D51491}" destId="{EAE75228-FD13-4550-BB87-00A7847203A6}" srcOrd="7" destOrd="0" presId="urn:microsoft.com/office/officeart/2005/8/layout/radial5"/>
    <dgm:cxn modelId="{0B8B6ED8-AB70-4DFF-BA1D-C5C43EDD2348}" type="presParOf" srcId="{EAE75228-FD13-4550-BB87-00A7847203A6}" destId="{1A7DA052-5138-4E68-8134-44748AA77A4C}" srcOrd="0" destOrd="0" presId="urn:microsoft.com/office/officeart/2005/8/layout/radial5"/>
    <dgm:cxn modelId="{F1395AE4-808D-4E1F-B5C7-A9572F8B916E}" type="presParOf" srcId="{3A768B78-8700-4F8B-A64D-366E56D51491}" destId="{DC084E9B-E19E-441A-829F-748DA578F1B7}" srcOrd="8" destOrd="0" presId="urn:microsoft.com/office/officeart/2005/8/layout/radial5"/>
    <dgm:cxn modelId="{3009342B-7F11-43C5-89C4-9FF6284EBCFB}" type="presParOf" srcId="{3A768B78-8700-4F8B-A64D-366E56D51491}" destId="{6265F6F1-7C0A-4233-B430-B4D8653ED273}" srcOrd="9" destOrd="0" presId="urn:microsoft.com/office/officeart/2005/8/layout/radial5"/>
    <dgm:cxn modelId="{6067E2DF-3A62-4EC3-87DE-910724739349}" type="presParOf" srcId="{6265F6F1-7C0A-4233-B430-B4D8653ED273}" destId="{918E46AA-18DD-42BC-8F65-1AD623F54D7F}" srcOrd="0" destOrd="0" presId="urn:microsoft.com/office/officeart/2005/8/layout/radial5"/>
    <dgm:cxn modelId="{291EA07B-409C-4028-A6C5-F3780FB88755}" type="presParOf" srcId="{3A768B78-8700-4F8B-A64D-366E56D51491}" destId="{0CF82831-8BA6-43E7-A3F8-2466300D390D}" srcOrd="10" destOrd="0" presId="urn:microsoft.com/office/officeart/2005/8/layout/radial5"/>
    <dgm:cxn modelId="{3FCF0011-BC54-47E1-86BD-5E8BD2BBF517}" type="presParOf" srcId="{3A768B78-8700-4F8B-A64D-366E56D51491}" destId="{83E6D598-3C63-497D-AEED-58A62A3D6603}" srcOrd="11" destOrd="0" presId="urn:microsoft.com/office/officeart/2005/8/layout/radial5"/>
    <dgm:cxn modelId="{CE1F2AF8-2EA7-4A7B-8ECB-1089DB889F8F}" type="presParOf" srcId="{83E6D598-3C63-497D-AEED-58A62A3D6603}" destId="{70BA5999-DEDD-452B-AAFC-5BB423C026FA}" srcOrd="0" destOrd="0" presId="urn:microsoft.com/office/officeart/2005/8/layout/radial5"/>
    <dgm:cxn modelId="{5089532E-4F15-4F59-A63B-B09E4B3B1CD7}" type="presParOf" srcId="{3A768B78-8700-4F8B-A64D-366E56D51491}" destId="{B617B46F-5C09-4EAF-859D-9EA4B651B45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7163063-9A27-49F5-B309-6A92B8F8D5B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143AF75-1CFB-446A-817D-D7260954AA8B}">
      <dgm:prSet phldrT="[نص]" custT="1"/>
      <dgm:spPr/>
      <dgm:t>
        <a:bodyPr/>
        <a:lstStyle/>
        <a:p>
          <a:pPr rtl="1"/>
          <a:r>
            <a:rPr lang="ar-SA" sz="4400" dirty="0" smtClean="0"/>
            <a:t>البحث  الوثائقي</a:t>
          </a:r>
        </a:p>
        <a:p>
          <a:pPr rtl="1"/>
          <a:r>
            <a:rPr lang="ar-SA" sz="1800" b="1" dirty="0" smtClean="0"/>
            <a:t>وهو غالبا ما تكون فيه اجابة اسئلة البحث من خلال أدلة وبراهين كيفية من المصادر المكتوبة مثلا</a:t>
          </a:r>
          <a:endParaRPr lang="ar-SA" sz="1800" b="1" dirty="0"/>
        </a:p>
      </dgm:t>
    </dgm:pt>
    <dgm:pt modelId="{A657C70C-FCBF-463D-8D21-F19369BC9FAE}" type="parTrans" cxnId="{4F5B446B-C3F4-4892-8DDF-B4BA2843C05B}">
      <dgm:prSet/>
      <dgm:spPr/>
      <dgm:t>
        <a:bodyPr/>
        <a:lstStyle/>
        <a:p>
          <a:pPr rtl="1"/>
          <a:endParaRPr lang="ar-SA"/>
        </a:p>
      </dgm:t>
    </dgm:pt>
    <dgm:pt modelId="{2A92CD2D-7BFA-49F2-9FB5-272A782BA341}" type="sibTrans" cxnId="{4F5B446B-C3F4-4892-8DDF-B4BA2843C05B}">
      <dgm:prSet/>
      <dgm:spPr/>
      <dgm:t>
        <a:bodyPr/>
        <a:lstStyle/>
        <a:p>
          <a:pPr rtl="1"/>
          <a:endParaRPr lang="ar-SA"/>
        </a:p>
      </dgm:t>
    </dgm:pt>
    <dgm:pt modelId="{34043002-E89E-486E-BA14-24F9B162C9B4}">
      <dgm:prSet phldrT="[نص]"/>
      <dgm:spPr/>
      <dgm:t>
        <a:bodyPr/>
        <a:lstStyle/>
        <a:p>
          <a:pPr rtl="1"/>
          <a:r>
            <a:rPr lang="ar-SA" dirty="0" smtClean="0"/>
            <a:t>المعاصر</a:t>
          </a:r>
          <a:endParaRPr lang="ar-SA" dirty="0"/>
        </a:p>
      </dgm:t>
    </dgm:pt>
    <dgm:pt modelId="{8A470A89-73E1-4446-9D8F-6990110DA1FF}" type="parTrans" cxnId="{48922D27-ECCB-452A-89C0-2D5BC1D7E937}">
      <dgm:prSet/>
      <dgm:spPr/>
      <dgm:t>
        <a:bodyPr/>
        <a:lstStyle/>
        <a:p>
          <a:pPr rtl="1"/>
          <a:endParaRPr lang="ar-SA" dirty="0"/>
        </a:p>
      </dgm:t>
    </dgm:pt>
    <dgm:pt modelId="{E00E4A1A-4A01-4205-9F5D-6668AEADCF95}" type="sibTrans" cxnId="{48922D27-ECCB-452A-89C0-2D5BC1D7E937}">
      <dgm:prSet/>
      <dgm:spPr/>
      <dgm:t>
        <a:bodyPr/>
        <a:lstStyle/>
        <a:p>
          <a:pPr rtl="1"/>
          <a:endParaRPr lang="ar-SA"/>
        </a:p>
      </dgm:t>
    </dgm:pt>
    <dgm:pt modelId="{6F166D1D-C126-4B99-9182-6765785CA7F8}">
      <dgm:prSet phldrT="[نص]"/>
      <dgm:spPr/>
      <dgm:t>
        <a:bodyPr/>
        <a:lstStyle/>
        <a:p>
          <a:pPr rtl="1"/>
          <a:r>
            <a:rPr lang="ar-SA" dirty="0" smtClean="0"/>
            <a:t>التاريخي</a:t>
          </a:r>
          <a:endParaRPr lang="ar-SA" dirty="0"/>
        </a:p>
      </dgm:t>
    </dgm:pt>
    <dgm:pt modelId="{40AC9562-1D92-4180-A2DE-32A690E1C5B6}" type="parTrans" cxnId="{B2C0654F-0798-4E8B-AD72-F62C7665581D}">
      <dgm:prSet/>
      <dgm:spPr/>
      <dgm:t>
        <a:bodyPr/>
        <a:lstStyle/>
        <a:p>
          <a:pPr rtl="1"/>
          <a:endParaRPr lang="ar-SA" dirty="0"/>
        </a:p>
      </dgm:t>
    </dgm:pt>
    <dgm:pt modelId="{116EF8EB-424B-4E4E-A381-94045C7584CD}" type="sibTrans" cxnId="{B2C0654F-0798-4E8B-AD72-F62C7665581D}">
      <dgm:prSet/>
      <dgm:spPr/>
      <dgm:t>
        <a:bodyPr/>
        <a:lstStyle/>
        <a:p>
          <a:pPr rtl="1"/>
          <a:endParaRPr lang="ar-SA"/>
        </a:p>
      </dgm:t>
    </dgm:pt>
    <dgm:pt modelId="{7E83CEC1-14B6-4D7E-BDA6-21D34C171AE7}" type="pres">
      <dgm:prSet presAssocID="{A7163063-9A27-49F5-B309-6A92B8F8D5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5ADA06D-DCD2-47FD-9929-8F9CE6931A1D}" type="pres">
      <dgm:prSet presAssocID="{A143AF75-1CFB-446A-817D-D7260954AA8B}" presName="centerShape" presStyleLbl="node0" presStyleIdx="0" presStyleCnt="1" custScaleX="219011" custScaleY="219606"/>
      <dgm:spPr/>
      <dgm:t>
        <a:bodyPr/>
        <a:lstStyle/>
        <a:p>
          <a:pPr rtl="1"/>
          <a:endParaRPr lang="ar-SA"/>
        </a:p>
      </dgm:t>
    </dgm:pt>
    <dgm:pt modelId="{005C6B53-B138-47D0-8CFA-7B124851FFCE}" type="pres">
      <dgm:prSet presAssocID="{8A470A89-73E1-4446-9D8F-6990110DA1FF}" presName="Name9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06BF0DE-2B75-4212-9314-5C5E39174C1C}" type="pres">
      <dgm:prSet presAssocID="{8A470A89-73E1-4446-9D8F-6990110DA1FF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453405EB-EF3D-4928-8A77-21EE706250A1}" type="pres">
      <dgm:prSet presAssocID="{34043002-E89E-486E-BA14-24F9B162C9B4}" presName="node" presStyleLbl="node1" presStyleIdx="0" presStyleCnt="2" custRadScaleRad="150938" custRadScaleInc="13726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4C7419-6F21-41B4-A48B-4BD6FB7B0F22}" type="pres">
      <dgm:prSet presAssocID="{40AC9562-1D92-4180-A2DE-32A690E1C5B6}" presName="Name9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2D018BA-58D4-4D2C-A869-FC532B25E0BF}" type="pres">
      <dgm:prSet presAssocID="{40AC9562-1D92-4180-A2DE-32A690E1C5B6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063A4208-C302-4651-9B5E-0CDBABC6D163}" type="pres">
      <dgm:prSet presAssocID="{6F166D1D-C126-4B99-9182-6765785CA7F8}" presName="node" presStyleLbl="node1" presStyleIdx="1" presStyleCnt="2" custRadScaleRad="147501" custRadScaleInc="617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86E26FD-7FDB-46C8-B732-A1E22C1BB155}" type="presOf" srcId="{A143AF75-1CFB-446A-817D-D7260954AA8B}" destId="{D5ADA06D-DCD2-47FD-9929-8F9CE6931A1D}" srcOrd="0" destOrd="0" presId="urn:microsoft.com/office/officeart/2005/8/layout/radial1"/>
    <dgm:cxn modelId="{50B29297-6CEA-4F84-BC23-AC971F72F200}" type="presOf" srcId="{8A470A89-73E1-4446-9D8F-6990110DA1FF}" destId="{005C6B53-B138-47D0-8CFA-7B124851FFCE}" srcOrd="0" destOrd="0" presId="urn:microsoft.com/office/officeart/2005/8/layout/radial1"/>
    <dgm:cxn modelId="{AC66D1E8-6B2B-4B1D-8B38-2801E1902996}" type="presOf" srcId="{40AC9562-1D92-4180-A2DE-32A690E1C5B6}" destId="{42D018BA-58D4-4D2C-A869-FC532B25E0BF}" srcOrd="1" destOrd="0" presId="urn:microsoft.com/office/officeart/2005/8/layout/radial1"/>
    <dgm:cxn modelId="{48922D27-ECCB-452A-89C0-2D5BC1D7E937}" srcId="{A143AF75-1CFB-446A-817D-D7260954AA8B}" destId="{34043002-E89E-486E-BA14-24F9B162C9B4}" srcOrd="0" destOrd="0" parTransId="{8A470A89-73E1-4446-9D8F-6990110DA1FF}" sibTransId="{E00E4A1A-4A01-4205-9F5D-6668AEADCF95}"/>
    <dgm:cxn modelId="{3C43EAFF-38B3-4144-8757-8C4E9A9AC4DD}" type="presOf" srcId="{34043002-E89E-486E-BA14-24F9B162C9B4}" destId="{453405EB-EF3D-4928-8A77-21EE706250A1}" srcOrd="0" destOrd="0" presId="urn:microsoft.com/office/officeart/2005/8/layout/radial1"/>
    <dgm:cxn modelId="{5E1EF6C0-1FDF-414C-A454-C1796A3042F1}" type="presOf" srcId="{6F166D1D-C126-4B99-9182-6765785CA7F8}" destId="{063A4208-C302-4651-9B5E-0CDBABC6D163}" srcOrd="0" destOrd="0" presId="urn:microsoft.com/office/officeart/2005/8/layout/radial1"/>
    <dgm:cxn modelId="{CCA24093-0BAC-4E64-AC02-B964E12C4258}" type="presOf" srcId="{8A470A89-73E1-4446-9D8F-6990110DA1FF}" destId="{206BF0DE-2B75-4212-9314-5C5E39174C1C}" srcOrd="1" destOrd="0" presId="urn:microsoft.com/office/officeart/2005/8/layout/radial1"/>
    <dgm:cxn modelId="{B2C0654F-0798-4E8B-AD72-F62C7665581D}" srcId="{A143AF75-1CFB-446A-817D-D7260954AA8B}" destId="{6F166D1D-C126-4B99-9182-6765785CA7F8}" srcOrd="1" destOrd="0" parTransId="{40AC9562-1D92-4180-A2DE-32A690E1C5B6}" sibTransId="{116EF8EB-424B-4E4E-A381-94045C7584CD}"/>
    <dgm:cxn modelId="{300D6B4C-777B-4BC4-BF6A-E0CC7B44ABC3}" type="presOf" srcId="{A7163063-9A27-49F5-B309-6A92B8F8D5BE}" destId="{7E83CEC1-14B6-4D7E-BDA6-21D34C171AE7}" srcOrd="0" destOrd="0" presId="urn:microsoft.com/office/officeart/2005/8/layout/radial1"/>
    <dgm:cxn modelId="{E990C93D-1835-41F5-BA95-1E616C2B3AA4}" type="presOf" srcId="{40AC9562-1D92-4180-A2DE-32A690E1C5B6}" destId="{154C7419-6F21-41B4-A48B-4BD6FB7B0F22}" srcOrd="0" destOrd="0" presId="urn:microsoft.com/office/officeart/2005/8/layout/radial1"/>
    <dgm:cxn modelId="{4F5B446B-C3F4-4892-8DDF-B4BA2843C05B}" srcId="{A7163063-9A27-49F5-B309-6A92B8F8D5BE}" destId="{A143AF75-1CFB-446A-817D-D7260954AA8B}" srcOrd="0" destOrd="0" parTransId="{A657C70C-FCBF-463D-8D21-F19369BC9FAE}" sibTransId="{2A92CD2D-7BFA-49F2-9FB5-272A782BA341}"/>
    <dgm:cxn modelId="{0CA1BAE3-4BA3-48C9-9EE1-F957E96C2040}" type="presParOf" srcId="{7E83CEC1-14B6-4D7E-BDA6-21D34C171AE7}" destId="{D5ADA06D-DCD2-47FD-9929-8F9CE6931A1D}" srcOrd="0" destOrd="0" presId="urn:microsoft.com/office/officeart/2005/8/layout/radial1"/>
    <dgm:cxn modelId="{DEC4B380-B4F6-4F60-BCE4-C0DD5CC16DCB}" type="presParOf" srcId="{7E83CEC1-14B6-4D7E-BDA6-21D34C171AE7}" destId="{005C6B53-B138-47D0-8CFA-7B124851FFCE}" srcOrd="1" destOrd="0" presId="urn:microsoft.com/office/officeart/2005/8/layout/radial1"/>
    <dgm:cxn modelId="{35DD60F0-94F6-42F1-8D71-A75677A014C1}" type="presParOf" srcId="{005C6B53-B138-47D0-8CFA-7B124851FFCE}" destId="{206BF0DE-2B75-4212-9314-5C5E39174C1C}" srcOrd="0" destOrd="0" presId="urn:microsoft.com/office/officeart/2005/8/layout/radial1"/>
    <dgm:cxn modelId="{F72574D4-A428-4D22-9E23-3F850793B402}" type="presParOf" srcId="{7E83CEC1-14B6-4D7E-BDA6-21D34C171AE7}" destId="{453405EB-EF3D-4928-8A77-21EE706250A1}" srcOrd="2" destOrd="0" presId="urn:microsoft.com/office/officeart/2005/8/layout/radial1"/>
    <dgm:cxn modelId="{D4F4623E-08CC-448F-8C07-CB70F06BB44B}" type="presParOf" srcId="{7E83CEC1-14B6-4D7E-BDA6-21D34C171AE7}" destId="{154C7419-6F21-41B4-A48B-4BD6FB7B0F22}" srcOrd="3" destOrd="0" presId="urn:microsoft.com/office/officeart/2005/8/layout/radial1"/>
    <dgm:cxn modelId="{227CEB90-2780-417B-873B-22D2B9DAC61B}" type="presParOf" srcId="{154C7419-6F21-41B4-A48B-4BD6FB7B0F22}" destId="{42D018BA-58D4-4D2C-A869-FC532B25E0BF}" srcOrd="0" destOrd="0" presId="urn:microsoft.com/office/officeart/2005/8/layout/radial1"/>
    <dgm:cxn modelId="{317D29D8-974D-4DA0-A173-3F5EFFE01269}" type="presParOf" srcId="{7E83CEC1-14B6-4D7E-BDA6-21D34C171AE7}" destId="{063A4208-C302-4651-9B5E-0CDBABC6D163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C88FE6-C765-4D85-A54F-B2313FE13422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F3B8F15A-41F8-4470-9160-CFA01C944F16}">
      <dgm:prSet phldrT="[نص]"/>
      <dgm:spPr/>
      <dgm:t>
        <a:bodyPr/>
        <a:lstStyle/>
        <a:p>
          <a:pPr rtl="1"/>
          <a:r>
            <a:rPr lang="ar-SA" dirty="0" smtClean="0"/>
            <a:t>البحث النوعي</a:t>
          </a:r>
        </a:p>
      </dgm:t>
    </dgm:pt>
    <dgm:pt modelId="{422F71BA-241B-42D0-B785-FFC06D0602C6}" type="parTrans" cxnId="{AD642D48-B9C9-4043-A362-6C2EC4A4B737}">
      <dgm:prSet/>
      <dgm:spPr/>
      <dgm:t>
        <a:bodyPr/>
        <a:lstStyle/>
        <a:p>
          <a:pPr rtl="1"/>
          <a:endParaRPr lang="ar-SA"/>
        </a:p>
      </dgm:t>
    </dgm:pt>
    <dgm:pt modelId="{3D3978AB-CA63-40B6-A90A-77EAC80013BF}" type="sibTrans" cxnId="{AD642D48-B9C9-4043-A362-6C2EC4A4B737}">
      <dgm:prSet/>
      <dgm:spPr/>
      <dgm:t>
        <a:bodyPr/>
        <a:lstStyle/>
        <a:p>
          <a:pPr rtl="1"/>
          <a:endParaRPr lang="ar-SA"/>
        </a:p>
      </dgm:t>
    </dgm:pt>
    <dgm:pt modelId="{2AE266ED-71FB-465E-B75C-5A6234AF04F2}">
      <dgm:prSet phldrT="[نص]"/>
      <dgm:spPr/>
      <dgm:t>
        <a:bodyPr/>
        <a:lstStyle/>
        <a:p>
          <a:pPr rtl="1"/>
          <a:r>
            <a:rPr lang="ar-SA" dirty="0" smtClean="0"/>
            <a:t>المفهوم</a:t>
          </a:r>
          <a:endParaRPr lang="ar-SA" dirty="0"/>
        </a:p>
      </dgm:t>
    </dgm:pt>
    <dgm:pt modelId="{D66F55DF-C7C4-4833-A19E-E68BE96FC829}" type="parTrans" cxnId="{F14A28CE-280F-4E98-983B-215FECCAE4AD}">
      <dgm:prSet/>
      <dgm:spPr/>
      <dgm:t>
        <a:bodyPr/>
        <a:lstStyle/>
        <a:p>
          <a:pPr rtl="1"/>
          <a:endParaRPr lang="ar-SA"/>
        </a:p>
      </dgm:t>
    </dgm:pt>
    <dgm:pt modelId="{F218F990-7862-4DEA-ADB5-6C345876CCC5}" type="sibTrans" cxnId="{F14A28CE-280F-4E98-983B-215FECCAE4AD}">
      <dgm:prSet/>
      <dgm:spPr/>
      <dgm:t>
        <a:bodyPr/>
        <a:lstStyle/>
        <a:p>
          <a:pPr rtl="1"/>
          <a:endParaRPr lang="ar-SA" dirty="0"/>
        </a:p>
      </dgm:t>
    </dgm:pt>
    <dgm:pt modelId="{CF8B9FE9-94BB-49A6-973E-240E413FB82E}">
      <dgm:prSet phldrT="[نص]"/>
      <dgm:spPr/>
      <dgm:t>
        <a:bodyPr/>
        <a:lstStyle/>
        <a:p>
          <a:pPr rtl="1"/>
          <a:r>
            <a:rPr lang="ar-SA" dirty="0" smtClean="0"/>
            <a:t>الأنماط</a:t>
          </a:r>
          <a:endParaRPr lang="ar-SA" dirty="0"/>
        </a:p>
      </dgm:t>
    </dgm:pt>
    <dgm:pt modelId="{95491A19-37EC-4260-BF09-B693B8599FAE}" type="parTrans" cxnId="{8BCCC1B1-918B-47F6-B352-062288C5C183}">
      <dgm:prSet/>
      <dgm:spPr/>
      <dgm:t>
        <a:bodyPr/>
        <a:lstStyle/>
        <a:p>
          <a:pPr rtl="1"/>
          <a:endParaRPr lang="ar-SA"/>
        </a:p>
      </dgm:t>
    </dgm:pt>
    <dgm:pt modelId="{532AAC39-7FBE-4190-A2D7-6E6EA0F529EC}" type="sibTrans" cxnId="{8BCCC1B1-918B-47F6-B352-062288C5C183}">
      <dgm:prSet/>
      <dgm:spPr/>
      <dgm:t>
        <a:bodyPr/>
        <a:lstStyle/>
        <a:p>
          <a:pPr rtl="1"/>
          <a:endParaRPr lang="ar-SA" dirty="0"/>
        </a:p>
      </dgm:t>
    </dgm:pt>
    <dgm:pt modelId="{CCF61364-7579-41EB-8DAE-4B36BFA4C322}">
      <dgm:prSet phldrT="[نص]"/>
      <dgm:spPr/>
      <dgm:t>
        <a:bodyPr/>
        <a:lstStyle/>
        <a:p>
          <a:pPr rtl="1"/>
          <a:r>
            <a:rPr lang="ar-SA" dirty="0" smtClean="0"/>
            <a:t>التقرير</a:t>
          </a:r>
          <a:r>
            <a:rPr lang="ar-SA" baseline="0" dirty="0" smtClean="0"/>
            <a:t> النهائي</a:t>
          </a:r>
          <a:endParaRPr lang="ar-SA" dirty="0"/>
        </a:p>
      </dgm:t>
    </dgm:pt>
    <dgm:pt modelId="{1BCF95C6-16DB-4BD3-BC4D-D3FAF2ECCF8A}" type="parTrans" cxnId="{585A54A1-0A29-44B5-A6DF-72E414A5A879}">
      <dgm:prSet/>
      <dgm:spPr/>
      <dgm:t>
        <a:bodyPr/>
        <a:lstStyle/>
        <a:p>
          <a:pPr rtl="1"/>
          <a:endParaRPr lang="ar-SA"/>
        </a:p>
      </dgm:t>
    </dgm:pt>
    <dgm:pt modelId="{2851209B-D34F-4EDA-BFAA-8E8C22A50740}" type="sibTrans" cxnId="{585A54A1-0A29-44B5-A6DF-72E414A5A879}">
      <dgm:prSet/>
      <dgm:spPr/>
      <dgm:t>
        <a:bodyPr/>
        <a:lstStyle/>
        <a:p>
          <a:pPr rtl="1"/>
          <a:endParaRPr lang="ar-SA" dirty="0"/>
        </a:p>
      </dgm:t>
    </dgm:pt>
    <dgm:pt modelId="{6E0B6FC8-E120-49CA-867B-28C966A057B2}">
      <dgm:prSet phldrT="[نص]"/>
      <dgm:spPr/>
      <dgm:t>
        <a:bodyPr/>
        <a:lstStyle/>
        <a:p>
          <a:pPr rtl="1"/>
          <a:r>
            <a:rPr lang="ar-SA" dirty="0" smtClean="0"/>
            <a:t>مراحل</a:t>
          </a:r>
          <a:r>
            <a:rPr lang="ar-SA" baseline="0" dirty="0" smtClean="0"/>
            <a:t> الاجراء</a:t>
          </a:r>
          <a:endParaRPr lang="ar-SA" dirty="0"/>
        </a:p>
      </dgm:t>
    </dgm:pt>
    <dgm:pt modelId="{A8E2240C-2BA2-4E97-9403-F6C9C2AF59BF}" type="parTrans" cxnId="{FB4881D8-F1E5-4CD0-9792-6B76775BDD07}">
      <dgm:prSet/>
      <dgm:spPr/>
      <dgm:t>
        <a:bodyPr/>
        <a:lstStyle/>
        <a:p>
          <a:pPr rtl="1"/>
          <a:endParaRPr lang="ar-SA"/>
        </a:p>
      </dgm:t>
    </dgm:pt>
    <dgm:pt modelId="{6493A0E1-543F-47B4-89F8-2D66C9A3B139}" type="sibTrans" cxnId="{FB4881D8-F1E5-4CD0-9792-6B76775BDD07}">
      <dgm:prSet/>
      <dgm:spPr/>
      <dgm:t>
        <a:bodyPr/>
        <a:lstStyle/>
        <a:p>
          <a:pPr rtl="1"/>
          <a:endParaRPr lang="ar-SA" dirty="0"/>
        </a:p>
      </dgm:t>
    </dgm:pt>
    <dgm:pt modelId="{B758C019-0023-47D0-BEC7-DD4F7023BC59}" type="pres">
      <dgm:prSet presAssocID="{6FC88FE6-C765-4D85-A54F-B2313FE134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E949AF4-CC64-412D-B650-FF229F0E12BD}" type="pres">
      <dgm:prSet presAssocID="{F3B8F15A-41F8-4470-9160-CFA01C944F16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94F70DAB-07D2-4561-B791-4A1ECDDC3A71}" type="pres">
      <dgm:prSet presAssocID="{2AE266ED-71FB-465E-B75C-5A6234AF04F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27FD75A-4FD0-4726-B180-04B1C90598C1}" type="pres">
      <dgm:prSet presAssocID="{2AE266ED-71FB-465E-B75C-5A6234AF04F2}" presName="dummy" presStyleCnt="0"/>
      <dgm:spPr/>
    </dgm:pt>
    <dgm:pt modelId="{12089B6F-6F8F-4A01-8849-205284D58376}" type="pres">
      <dgm:prSet presAssocID="{F218F990-7862-4DEA-ADB5-6C345876CCC5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27094F40-C5B4-4F70-9AB5-E0E8005C72B5}" type="pres">
      <dgm:prSet presAssocID="{CF8B9FE9-94BB-49A6-973E-240E413FB82E}" presName="node" presStyleLbl="node1" presStyleIdx="1" presStyleCnt="4" custRadScaleRad="108345" custRadScaleInc="2116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C94F8E6-A67E-4FD7-BCE9-6913416AB19F}" type="pres">
      <dgm:prSet presAssocID="{CF8B9FE9-94BB-49A6-973E-240E413FB82E}" presName="dummy" presStyleCnt="0"/>
      <dgm:spPr/>
    </dgm:pt>
    <dgm:pt modelId="{EFF994F8-554E-4434-A806-348D9008C505}" type="pres">
      <dgm:prSet presAssocID="{532AAC39-7FBE-4190-A2D7-6E6EA0F529EC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7D84160D-C7AF-4AA4-B519-B72D29CD1AF4}" type="pres">
      <dgm:prSet presAssocID="{CCF61364-7579-41EB-8DAE-4B36BFA4C3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3526F1-FA45-4D37-AE89-D8149AC7869B}" type="pres">
      <dgm:prSet presAssocID="{CCF61364-7579-41EB-8DAE-4B36BFA4C322}" presName="dummy" presStyleCnt="0"/>
      <dgm:spPr/>
    </dgm:pt>
    <dgm:pt modelId="{301D03B7-030F-4CDC-8978-B7B65DBF921A}" type="pres">
      <dgm:prSet presAssocID="{2851209B-D34F-4EDA-BFAA-8E8C22A50740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015D8DC9-C5F4-47AD-83DA-6E86F849AEB6}" type="pres">
      <dgm:prSet presAssocID="{6E0B6FC8-E120-49CA-867B-28C966A057B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BE484F-4CAB-42CE-AD7C-A92D4EC5C62E}" type="pres">
      <dgm:prSet presAssocID="{6E0B6FC8-E120-49CA-867B-28C966A057B2}" presName="dummy" presStyleCnt="0"/>
      <dgm:spPr/>
    </dgm:pt>
    <dgm:pt modelId="{EBE2F261-8C24-4039-8D68-6D292EB143FD}" type="pres">
      <dgm:prSet presAssocID="{6493A0E1-543F-47B4-89F8-2D66C9A3B139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FB4881D8-F1E5-4CD0-9792-6B76775BDD07}" srcId="{F3B8F15A-41F8-4470-9160-CFA01C944F16}" destId="{6E0B6FC8-E120-49CA-867B-28C966A057B2}" srcOrd="3" destOrd="0" parTransId="{A8E2240C-2BA2-4E97-9403-F6C9C2AF59BF}" sibTransId="{6493A0E1-543F-47B4-89F8-2D66C9A3B139}"/>
    <dgm:cxn modelId="{196E360E-4D39-4F20-911A-4574ECDDE92E}" type="presOf" srcId="{6E0B6FC8-E120-49CA-867B-28C966A057B2}" destId="{015D8DC9-C5F4-47AD-83DA-6E86F849AEB6}" srcOrd="0" destOrd="0" presId="urn:microsoft.com/office/officeart/2005/8/layout/radial6"/>
    <dgm:cxn modelId="{F14A28CE-280F-4E98-983B-215FECCAE4AD}" srcId="{F3B8F15A-41F8-4470-9160-CFA01C944F16}" destId="{2AE266ED-71FB-465E-B75C-5A6234AF04F2}" srcOrd="0" destOrd="0" parTransId="{D66F55DF-C7C4-4833-A19E-E68BE96FC829}" sibTransId="{F218F990-7862-4DEA-ADB5-6C345876CCC5}"/>
    <dgm:cxn modelId="{AD642D48-B9C9-4043-A362-6C2EC4A4B737}" srcId="{6FC88FE6-C765-4D85-A54F-B2313FE13422}" destId="{F3B8F15A-41F8-4470-9160-CFA01C944F16}" srcOrd="0" destOrd="0" parTransId="{422F71BA-241B-42D0-B785-FFC06D0602C6}" sibTransId="{3D3978AB-CA63-40B6-A90A-77EAC80013BF}"/>
    <dgm:cxn modelId="{373684D9-B291-49ED-9FBF-81DA4ED801EF}" type="presOf" srcId="{6FC88FE6-C765-4D85-A54F-B2313FE13422}" destId="{B758C019-0023-47D0-BEC7-DD4F7023BC59}" srcOrd="0" destOrd="0" presId="urn:microsoft.com/office/officeart/2005/8/layout/radial6"/>
    <dgm:cxn modelId="{585A54A1-0A29-44B5-A6DF-72E414A5A879}" srcId="{F3B8F15A-41F8-4470-9160-CFA01C944F16}" destId="{CCF61364-7579-41EB-8DAE-4B36BFA4C322}" srcOrd="2" destOrd="0" parTransId="{1BCF95C6-16DB-4BD3-BC4D-D3FAF2ECCF8A}" sibTransId="{2851209B-D34F-4EDA-BFAA-8E8C22A50740}"/>
    <dgm:cxn modelId="{35E57213-1311-4D24-B5F6-52A73B26DE7E}" type="presOf" srcId="{F3B8F15A-41F8-4470-9160-CFA01C944F16}" destId="{7E949AF4-CC64-412D-B650-FF229F0E12BD}" srcOrd="0" destOrd="0" presId="urn:microsoft.com/office/officeart/2005/8/layout/radial6"/>
    <dgm:cxn modelId="{BA1BDF80-F479-4719-83C7-1DA0046D7136}" type="presOf" srcId="{2851209B-D34F-4EDA-BFAA-8E8C22A50740}" destId="{301D03B7-030F-4CDC-8978-B7B65DBF921A}" srcOrd="0" destOrd="0" presId="urn:microsoft.com/office/officeart/2005/8/layout/radial6"/>
    <dgm:cxn modelId="{DAAB0B08-497E-495C-A02D-76A6B726CA50}" type="presOf" srcId="{6493A0E1-543F-47B4-89F8-2D66C9A3B139}" destId="{EBE2F261-8C24-4039-8D68-6D292EB143FD}" srcOrd="0" destOrd="0" presId="urn:microsoft.com/office/officeart/2005/8/layout/radial6"/>
    <dgm:cxn modelId="{9386CFDF-9BB7-4C85-A2FC-9F36A40AC3AB}" type="presOf" srcId="{532AAC39-7FBE-4190-A2D7-6E6EA0F529EC}" destId="{EFF994F8-554E-4434-A806-348D9008C505}" srcOrd="0" destOrd="0" presId="urn:microsoft.com/office/officeart/2005/8/layout/radial6"/>
    <dgm:cxn modelId="{E55437CD-CEDD-46A0-BF90-AA182F345950}" type="presOf" srcId="{F218F990-7862-4DEA-ADB5-6C345876CCC5}" destId="{12089B6F-6F8F-4A01-8849-205284D58376}" srcOrd="0" destOrd="0" presId="urn:microsoft.com/office/officeart/2005/8/layout/radial6"/>
    <dgm:cxn modelId="{1938608B-2BD0-4ECB-B410-63088C66596C}" type="presOf" srcId="{2AE266ED-71FB-465E-B75C-5A6234AF04F2}" destId="{94F70DAB-07D2-4561-B791-4A1ECDDC3A71}" srcOrd="0" destOrd="0" presId="urn:microsoft.com/office/officeart/2005/8/layout/radial6"/>
    <dgm:cxn modelId="{8BCCC1B1-918B-47F6-B352-062288C5C183}" srcId="{F3B8F15A-41F8-4470-9160-CFA01C944F16}" destId="{CF8B9FE9-94BB-49A6-973E-240E413FB82E}" srcOrd="1" destOrd="0" parTransId="{95491A19-37EC-4260-BF09-B693B8599FAE}" sibTransId="{532AAC39-7FBE-4190-A2D7-6E6EA0F529EC}"/>
    <dgm:cxn modelId="{2A29C936-368C-493C-858D-C1DE80EEE148}" type="presOf" srcId="{CF8B9FE9-94BB-49A6-973E-240E413FB82E}" destId="{27094F40-C5B4-4F70-9AB5-E0E8005C72B5}" srcOrd="0" destOrd="0" presId="urn:microsoft.com/office/officeart/2005/8/layout/radial6"/>
    <dgm:cxn modelId="{DBA6971C-ACDE-4374-8EFB-23C32B97CA7B}" type="presOf" srcId="{CCF61364-7579-41EB-8DAE-4B36BFA4C322}" destId="{7D84160D-C7AF-4AA4-B519-B72D29CD1AF4}" srcOrd="0" destOrd="0" presId="urn:microsoft.com/office/officeart/2005/8/layout/radial6"/>
    <dgm:cxn modelId="{AAAFEB23-7734-47F7-8DF4-AB69D83FB7B2}" type="presParOf" srcId="{B758C019-0023-47D0-BEC7-DD4F7023BC59}" destId="{7E949AF4-CC64-412D-B650-FF229F0E12BD}" srcOrd="0" destOrd="0" presId="urn:microsoft.com/office/officeart/2005/8/layout/radial6"/>
    <dgm:cxn modelId="{36019A4E-4E64-4FC4-8583-D93255E4A354}" type="presParOf" srcId="{B758C019-0023-47D0-BEC7-DD4F7023BC59}" destId="{94F70DAB-07D2-4561-B791-4A1ECDDC3A71}" srcOrd="1" destOrd="0" presId="urn:microsoft.com/office/officeart/2005/8/layout/radial6"/>
    <dgm:cxn modelId="{68DB8A2E-019F-418C-8E74-50A15F6D00C1}" type="presParOf" srcId="{B758C019-0023-47D0-BEC7-DD4F7023BC59}" destId="{227FD75A-4FD0-4726-B180-04B1C90598C1}" srcOrd="2" destOrd="0" presId="urn:microsoft.com/office/officeart/2005/8/layout/radial6"/>
    <dgm:cxn modelId="{69DF10CA-93C2-4E6D-B8A7-EA125C4D2E28}" type="presParOf" srcId="{B758C019-0023-47D0-BEC7-DD4F7023BC59}" destId="{12089B6F-6F8F-4A01-8849-205284D58376}" srcOrd="3" destOrd="0" presId="urn:microsoft.com/office/officeart/2005/8/layout/radial6"/>
    <dgm:cxn modelId="{D5BCA659-C95B-4A10-A5F0-35976C05CD76}" type="presParOf" srcId="{B758C019-0023-47D0-BEC7-DD4F7023BC59}" destId="{27094F40-C5B4-4F70-9AB5-E0E8005C72B5}" srcOrd="4" destOrd="0" presId="urn:microsoft.com/office/officeart/2005/8/layout/radial6"/>
    <dgm:cxn modelId="{F79AD9B6-8E4C-4701-BC71-19B01ABA205F}" type="presParOf" srcId="{B758C019-0023-47D0-BEC7-DD4F7023BC59}" destId="{AC94F8E6-A67E-4FD7-BCE9-6913416AB19F}" srcOrd="5" destOrd="0" presId="urn:microsoft.com/office/officeart/2005/8/layout/radial6"/>
    <dgm:cxn modelId="{AD113DB5-5934-4F90-9653-6F9AAF38AABB}" type="presParOf" srcId="{B758C019-0023-47D0-BEC7-DD4F7023BC59}" destId="{EFF994F8-554E-4434-A806-348D9008C505}" srcOrd="6" destOrd="0" presId="urn:microsoft.com/office/officeart/2005/8/layout/radial6"/>
    <dgm:cxn modelId="{3E85589E-3103-4981-921F-3850202B4DC1}" type="presParOf" srcId="{B758C019-0023-47D0-BEC7-DD4F7023BC59}" destId="{7D84160D-C7AF-4AA4-B519-B72D29CD1AF4}" srcOrd="7" destOrd="0" presId="urn:microsoft.com/office/officeart/2005/8/layout/radial6"/>
    <dgm:cxn modelId="{8A7A02D4-62AE-4BB1-AD4A-6BEC1F14EBF6}" type="presParOf" srcId="{B758C019-0023-47D0-BEC7-DD4F7023BC59}" destId="{D93526F1-FA45-4D37-AE89-D8149AC7869B}" srcOrd="8" destOrd="0" presId="urn:microsoft.com/office/officeart/2005/8/layout/radial6"/>
    <dgm:cxn modelId="{A2FDBA37-A6BF-49ED-8CC9-C09CC9D3C207}" type="presParOf" srcId="{B758C019-0023-47D0-BEC7-DD4F7023BC59}" destId="{301D03B7-030F-4CDC-8978-B7B65DBF921A}" srcOrd="9" destOrd="0" presId="urn:microsoft.com/office/officeart/2005/8/layout/radial6"/>
    <dgm:cxn modelId="{578EF2F7-7D1E-4BF2-BC58-AA4402D1E568}" type="presParOf" srcId="{B758C019-0023-47D0-BEC7-DD4F7023BC59}" destId="{015D8DC9-C5F4-47AD-83DA-6E86F849AEB6}" srcOrd="10" destOrd="0" presId="urn:microsoft.com/office/officeart/2005/8/layout/radial6"/>
    <dgm:cxn modelId="{5344C954-CA80-462A-9343-D25BEB808C79}" type="presParOf" srcId="{B758C019-0023-47D0-BEC7-DD4F7023BC59}" destId="{69BE484F-4CAB-42CE-AD7C-A92D4EC5C62E}" srcOrd="11" destOrd="0" presId="urn:microsoft.com/office/officeart/2005/8/layout/radial6"/>
    <dgm:cxn modelId="{6FA0811E-9063-41BB-9096-2C79B725F3F2}" type="presParOf" srcId="{B758C019-0023-47D0-BEC7-DD4F7023BC59}" destId="{EBE2F261-8C24-4039-8D68-6D292EB143F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2F0C7C-D1B2-47FA-9B16-7D75E7F94DA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DD54250-C951-4AAA-B752-7FCFFF2F4E2F}">
      <dgm:prSet phldrT="[نص]" custT="1"/>
      <dgm:spPr/>
      <dgm:t>
        <a:bodyPr/>
        <a:lstStyle/>
        <a:p>
          <a:pPr rtl="1"/>
          <a:r>
            <a:rPr lang="ar-SA" sz="3200" dirty="0" smtClean="0"/>
            <a:t>البحث النوعي</a:t>
          </a:r>
          <a:endParaRPr lang="ar-SA" sz="3200" dirty="0"/>
        </a:p>
      </dgm:t>
    </dgm:pt>
    <dgm:pt modelId="{20583965-81C7-4C90-A4C6-54819296872E}" type="parTrans" cxnId="{AA1F175C-B413-4011-9D2F-7DB685E026D6}">
      <dgm:prSet/>
      <dgm:spPr/>
      <dgm:t>
        <a:bodyPr/>
        <a:lstStyle/>
        <a:p>
          <a:pPr rtl="1"/>
          <a:endParaRPr lang="ar-SA"/>
        </a:p>
      </dgm:t>
    </dgm:pt>
    <dgm:pt modelId="{4E0939EF-A920-413A-9B35-289FF788E983}" type="sibTrans" cxnId="{AA1F175C-B413-4011-9D2F-7DB685E026D6}">
      <dgm:prSet/>
      <dgm:spPr/>
      <dgm:t>
        <a:bodyPr/>
        <a:lstStyle/>
        <a:p>
          <a:pPr rtl="1"/>
          <a:endParaRPr lang="ar-SA"/>
        </a:p>
      </dgm:t>
    </dgm:pt>
    <dgm:pt modelId="{515911FB-2E9E-429A-AF3B-BE3DA452D115}">
      <dgm:prSet phldrT="[نص]" custT="1"/>
      <dgm:spPr/>
      <dgm:t>
        <a:bodyPr/>
        <a:lstStyle/>
        <a:p>
          <a:pPr rtl="1"/>
          <a:r>
            <a:rPr lang="ar-SA" sz="3600" dirty="0" smtClean="0"/>
            <a:t>المفهوم</a:t>
          </a:r>
          <a:endParaRPr lang="ar-SA" sz="3600" dirty="0"/>
        </a:p>
      </dgm:t>
    </dgm:pt>
    <dgm:pt modelId="{AECB6AA5-BEE0-43E1-8FAD-3244A5332282}" type="parTrans" cxnId="{B9968665-D957-4FEF-8514-06B88B9EB50E}">
      <dgm:prSet/>
      <dgm:spPr/>
      <dgm:t>
        <a:bodyPr/>
        <a:lstStyle/>
        <a:p>
          <a:pPr rtl="1"/>
          <a:endParaRPr lang="ar-SA"/>
        </a:p>
      </dgm:t>
    </dgm:pt>
    <dgm:pt modelId="{BBE16060-7B05-458B-B242-9F6EE4A54134}" type="sibTrans" cxnId="{B9968665-D957-4FEF-8514-06B88B9EB50E}">
      <dgm:prSet/>
      <dgm:spPr/>
      <dgm:t>
        <a:bodyPr/>
        <a:lstStyle/>
        <a:p>
          <a:pPr rtl="1"/>
          <a:endParaRPr lang="ar-SA"/>
        </a:p>
      </dgm:t>
    </dgm:pt>
    <dgm:pt modelId="{DA0C0B3A-CB65-4393-B6F3-24D68A700A8E}">
      <dgm:prSet phldrT="[نص]" custT="1"/>
      <dgm:spPr/>
      <dgm:t>
        <a:bodyPr/>
        <a:lstStyle/>
        <a:p>
          <a:pPr rtl="1"/>
          <a:r>
            <a:rPr lang="ar-SA" sz="2800" dirty="0" smtClean="0"/>
            <a:t>هو الذي لاتقنن فيه مشكلة البحث تقنينا ضيقا ابتداء ، وإنما يتم الوصول إلى ذلك بعد معايشة الباحث الفعلية للظاهرة المدروسة ، وجمعه للمعلومات ، وتحليلها وتفسيرها ، فالواقع وما يكتشفه الباحث فيه من أدلة - ذات علاقة بالظاهرة المدروسة – تتعاضد في دلالتها ،تحدد ما يجيب عليه البحث من أسئلة</a:t>
          </a:r>
          <a:endParaRPr lang="ar-SA" sz="2800" dirty="0"/>
        </a:p>
      </dgm:t>
    </dgm:pt>
    <dgm:pt modelId="{E79C2771-0098-4B04-8BF9-30080C200A5C}" type="parTrans" cxnId="{10B044C5-C362-499B-BBD6-A55A3E73095B}">
      <dgm:prSet/>
      <dgm:spPr/>
      <dgm:t>
        <a:bodyPr/>
        <a:lstStyle/>
        <a:p>
          <a:pPr rtl="1"/>
          <a:endParaRPr lang="ar-SA"/>
        </a:p>
      </dgm:t>
    </dgm:pt>
    <dgm:pt modelId="{580A83F6-CD9E-45F8-8B93-05AEB9D320B2}" type="sibTrans" cxnId="{10B044C5-C362-499B-BBD6-A55A3E73095B}">
      <dgm:prSet/>
      <dgm:spPr/>
      <dgm:t>
        <a:bodyPr/>
        <a:lstStyle/>
        <a:p>
          <a:pPr rtl="1"/>
          <a:endParaRPr lang="ar-SA"/>
        </a:p>
      </dgm:t>
    </dgm:pt>
    <dgm:pt modelId="{59F3BC06-8818-4EE5-9D4E-5539ED50FB0E}" type="pres">
      <dgm:prSet presAssocID="{782F0C7C-D1B2-47FA-9B16-7D75E7F94DAC}" presName="compositeShape" presStyleCnt="0">
        <dgm:presLayoutVars>
          <dgm:dir/>
          <dgm:resizeHandles/>
        </dgm:presLayoutVars>
      </dgm:prSet>
      <dgm:spPr/>
    </dgm:pt>
    <dgm:pt modelId="{5B7A6BAC-8D83-4D19-AEFC-50D6B808CF16}" type="pres">
      <dgm:prSet presAssocID="{782F0C7C-D1B2-47FA-9B16-7D75E7F94DAC}" presName="pyramid" presStyleLbl="node1" presStyleIdx="0" presStyleCnt="1"/>
      <dgm:spPr/>
    </dgm:pt>
    <dgm:pt modelId="{3AAD56B5-5E59-4372-B4B0-0179E0C16117}" type="pres">
      <dgm:prSet presAssocID="{782F0C7C-D1B2-47FA-9B16-7D75E7F94DAC}" presName="theList" presStyleCnt="0"/>
      <dgm:spPr/>
    </dgm:pt>
    <dgm:pt modelId="{24F29901-665E-44C1-9EEF-5473ECC2658C}" type="pres">
      <dgm:prSet presAssocID="{0DD54250-C951-4AAA-B752-7FCFFF2F4E2F}" presName="aNode" presStyleLbl="fgAcc1" presStyleIdx="0" presStyleCnt="3" custLinFactY="-36221" custLinFactNeighborX="-93712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00E72A-AD32-4BBA-A1FC-760FB3F52581}" type="pres">
      <dgm:prSet presAssocID="{0DD54250-C951-4AAA-B752-7FCFFF2F4E2F}" presName="aSpace" presStyleCnt="0"/>
      <dgm:spPr/>
    </dgm:pt>
    <dgm:pt modelId="{BBF63379-C4E5-44FA-B442-B132A3F3C56E}" type="pres">
      <dgm:prSet presAssocID="{515911FB-2E9E-429A-AF3B-BE3DA452D115}" presName="aNode" presStyleLbl="fgAcc1" presStyleIdx="1" presStyleCnt="3" custLinFactY="-52428" custLinFactNeighborX="-3148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013519-5497-4504-82C5-3C5209CD5119}" type="pres">
      <dgm:prSet presAssocID="{515911FB-2E9E-429A-AF3B-BE3DA452D115}" presName="aSpace" presStyleCnt="0"/>
      <dgm:spPr/>
    </dgm:pt>
    <dgm:pt modelId="{0EB65BF7-B6E9-408F-B872-0130CA6EF686}" type="pres">
      <dgm:prSet presAssocID="{DA0C0B3A-CB65-4393-B6F3-24D68A700A8E}" presName="aNode" presStyleLbl="fgAcc1" presStyleIdx="2" presStyleCnt="3" custScaleX="237071" custScaleY="605643" custLinFactY="72456" custLinFactNeighborX="-314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5CD882-67A8-4383-86AA-AEDBB94CCFD0}" type="pres">
      <dgm:prSet presAssocID="{DA0C0B3A-CB65-4393-B6F3-24D68A700A8E}" presName="aSpace" presStyleCnt="0"/>
      <dgm:spPr/>
    </dgm:pt>
  </dgm:ptLst>
  <dgm:cxnLst>
    <dgm:cxn modelId="{10B044C5-C362-499B-BBD6-A55A3E73095B}" srcId="{782F0C7C-D1B2-47FA-9B16-7D75E7F94DAC}" destId="{DA0C0B3A-CB65-4393-B6F3-24D68A700A8E}" srcOrd="2" destOrd="0" parTransId="{E79C2771-0098-4B04-8BF9-30080C200A5C}" sibTransId="{580A83F6-CD9E-45F8-8B93-05AEB9D320B2}"/>
    <dgm:cxn modelId="{8D8178B1-03B8-4300-B59B-A880480424D9}" type="presOf" srcId="{0DD54250-C951-4AAA-B752-7FCFFF2F4E2F}" destId="{24F29901-665E-44C1-9EEF-5473ECC2658C}" srcOrd="0" destOrd="0" presId="urn:microsoft.com/office/officeart/2005/8/layout/pyramid2"/>
    <dgm:cxn modelId="{73CC88B5-FDFD-46DD-9D86-1CFF33B6E29B}" type="presOf" srcId="{DA0C0B3A-CB65-4393-B6F3-24D68A700A8E}" destId="{0EB65BF7-B6E9-408F-B872-0130CA6EF686}" srcOrd="0" destOrd="0" presId="urn:microsoft.com/office/officeart/2005/8/layout/pyramid2"/>
    <dgm:cxn modelId="{AA1F175C-B413-4011-9D2F-7DB685E026D6}" srcId="{782F0C7C-D1B2-47FA-9B16-7D75E7F94DAC}" destId="{0DD54250-C951-4AAA-B752-7FCFFF2F4E2F}" srcOrd="0" destOrd="0" parTransId="{20583965-81C7-4C90-A4C6-54819296872E}" sibTransId="{4E0939EF-A920-413A-9B35-289FF788E983}"/>
    <dgm:cxn modelId="{B9968665-D957-4FEF-8514-06B88B9EB50E}" srcId="{782F0C7C-D1B2-47FA-9B16-7D75E7F94DAC}" destId="{515911FB-2E9E-429A-AF3B-BE3DA452D115}" srcOrd="1" destOrd="0" parTransId="{AECB6AA5-BEE0-43E1-8FAD-3244A5332282}" sibTransId="{BBE16060-7B05-458B-B242-9F6EE4A54134}"/>
    <dgm:cxn modelId="{9F1AF460-3CE9-45F4-835A-6FF2B7B12C1F}" type="presOf" srcId="{782F0C7C-D1B2-47FA-9B16-7D75E7F94DAC}" destId="{59F3BC06-8818-4EE5-9D4E-5539ED50FB0E}" srcOrd="0" destOrd="0" presId="urn:microsoft.com/office/officeart/2005/8/layout/pyramid2"/>
    <dgm:cxn modelId="{2B5C9FE0-BBD6-4259-9FA1-368A5C1F95B1}" type="presOf" srcId="{515911FB-2E9E-429A-AF3B-BE3DA452D115}" destId="{BBF63379-C4E5-44FA-B442-B132A3F3C56E}" srcOrd="0" destOrd="0" presId="urn:microsoft.com/office/officeart/2005/8/layout/pyramid2"/>
    <dgm:cxn modelId="{2C2B04A9-D264-430F-9CCF-2781765300DB}" type="presParOf" srcId="{59F3BC06-8818-4EE5-9D4E-5539ED50FB0E}" destId="{5B7A6BAC-8D83-4D19-AEFC-50D6B808CF16}" srcOrd="0" destOrd="0" presId="urn:microsoft.com/office/officeart/2005/8/layout/pyramid2"/>
    <dgm:cxn modelId="{12B9D978-F61D-4B20-8C97-728945FD3203}" type="presParOf" srcId="{59F3BC06-8818-4EE5-9D4E-5539ED50FB0E}" destId="{3AAD56B5-5E59-4372-B4B0-0179E0C16117}" srcOrd="1" destOrd="0" presId="urn:microsoft.com/office/officeart/2005/8/layout/pyramid2"/>
    <dgm:cxn modelId="{21D1953F-086D-4CA0-87E0-7791471045F4}" type="presParOf" srcId="{3AAD56B5-5E59-4372-B4B0-0179E0C16117}" destId="{24F29901-665E-44C1-9EEF-5473ECC2658C}" srcOrd="0" destOrd="0" presId="urn:microsoft.com/office/officeart/2005/8/layout/pyramid2"/>
    <dgm:cxn modelId="{27660945-172A-496A-8C7B-FE47FFBF33EC}" type="presParOf" srcId="{3AAD56B5-5E59-4372-B4B0-0179E0C16117}" destId="{BF00E72A-AD32-4BBA-A1FC-760FB3F52581}" srcOrd="1" destOrd="0" presId="urn:microsoft.com/office/officeart/2005/8/layout/pyramid2"/>
    <dgm:cxn modelId="{C11BEF33-9DAA-476D-BEBA-3FBEBE454F18}" type="presParOf" srcId="{3AAD56B5-5E59-4372-B4B0-0179E0C16117}" destId="{BBF63379-C4E5-44FA-B442-B132A3F3C56E}" srcOrd="2" destOrd="0" presId="urn:microsoft.com/office/officeart/2005/8/layout/pyramid2"/>
    <dgm:cxn modelId="{4C31F913-A159-4917-A9B6-12971DC4A4B7}" type="presParOf" srcId="{3AAD56B5-5E59-4372-B4B0-0179E0C16117}" destId="{CD013519-5497-4504-82C5-3C5209CD5119}" srcOrd="3" destOrd="0" presId="urn:microsoft.com/office/officeart/2005/8/layout/pyramid2"/>
    <dgm:cxn modelId="{914B3A37-C6E9-4608-A69E-3EDEC31327CE}" type="presParOf" srcId="{3AAD56B5-5E59-4372-B4B0-0179E0C16117}" destId="{0EB65BF7-B6E9-408F-B872-0130CA6EF686}" srcOrd="4" destOrd="0" presId="urn:microsoft.com/office/officeart/2005/8/layout/pyramid2"/>
    <dgm:cxn modelId="{4B9C6052-9027-42C1-949E-1D4DD2CB39F9}" type="presParOf" srcId="{3AAD56B5-5E59-4372-B4B0-0179E0C16117}" destId="{A45CD882-67A8-4383-86AA-AEDBB94CCFD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9C2F2-0F27-44FE-9948-F62FD286DD8A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63607CC8-E5B9-4D37-9CB6-4D2603F61723}">
      <dgm:prSet phldrT="[نص]"/>
      <dgm:spPr/>
      <dgm:t>
        <a:bodyPr/>
        <a:lstStyle/>
        <a:p>
          <a:pPr rtl="1"/>
          <a:r>
            <a:rPr lang="ar-SA" dirty="0" smtClean="0"/>
            <a:t>واقع البحث التربوي الأكاديمي في جامعاتنا</a:t>
          </a:r>
          <a:endParaRPr lang="ar-SA" dirty="0"/>
        </a:p>
      </dgm:t>
    </dgm:pt>
    <dgm:pt modelId="{4706FB25-C4B0-45BE-A595-12C76C5D2870}" type="parTrans" cxnId="{DCA71E6D-3F95-4EB0-B240-149EDEA4833B}">
      <dgm:prSet/>
      <dgm:spPr/>
      <dgm:t>
        <a:bodyPr/>
        <a:lstStyle/>
        <a:p>
          <a:pPr rtl="1"/>
          <a:endParaRPr lang="ar-SA"/>
        </a:p>
      </dgm:t>
    </dgm:pt>
    <dgm:pt modelId="{52490C39-A085-4D52-91A3-74C9B0685372}" type="sibTrans" cxnId="{DCA71E6D-3F95-4EB0-B240-149EDEA4833B}">
      <dgm:prSet/>
      <dgm:spPr/>
      <dgm:t>
        <a:bodyPr/>
        <a:lstStyle/>
        <a:p>
          <a:pPr rtl="1"/>
          <a:endParaRPr lang="ar-SA" dirty="0"/>
        </a:p>
      </dgm:t>
    </dgm:pt>
    <dgm:pt modelId="{6005C796-0659-4E36-B0FB-8831B291F1BF}">
      <dgm:prSet phldrT="[نص]"/>
      <dgm:spPr/>
      <dgm:t>
        <a:bodyPr/>
        <a:lstStyle/>
        <a:p>
          <a:pPr rtl="1"/>
          <a:r>
            <a:rPr lang="ar-SA" dirty="0" smtClean="0"/>
            <a:t>تبذل فيه جهود كبيرة مادية وبشرية </a:t>
          </a:r>
          <a:endParaRPr lang="ar-SA" dirty="0"/>
        </a:p>
      </dgm:t>
    </dgm:pt>
    <dgm:pt modelId="{9A495ADD-B392-42F0-BF7C-7AEA9F3D2A9E}" type="parTrans" cxnId="{21B38EB4-18C9-432B-99F7-91F4DBA64279}">
      <dgm:prSet/>
      <dgm:spPr/>
      <dgm:t>
        <a:bodyPr/>
        <a:lstStyle/>
        <a:p>
          <a:pPr rtl="1"/>
          <a:endParaRPr lang="ar-SA"/>
        </a:p>
      </dgm:t>
    </dgm:pt>
    <dgm:pt modelId="{80165798-E066-4EF5-8D90-C4406DFBFDD6}" type="sibTrans" cxnId="{21B38EB4-18C9-432B-99F7-91F4DBA64279}">
      <dgm:prSet/>
      <dgm:spPr/>
      <dgm:t>
        <a:bodyPr/>
        <a:lstStyle/>
        <a:p>
          <a:pPr rtl="1"/>
          <a:endParaRPr lang="ar-SA" dirty="0"/>
        </a:p>
      </dgm:t>
    </dgm:pt>
    <dgm:pt modelId="{171822FC-64D4-4D0D-B068-A04E0C34F8F8}">
      <dgm:prSet phldrT="[نص]"/>
      <dgm:spPr/>
      <dgm:t>
        <a:bodyPr/>
        <a:lstStyle/>
        <a:p>
          <a:pPr rtl="1"/>
          <a:r>
            <a:rPr lang="ar-SA" dirty="0" smtClean="0"/>
            <a:t>ولكن هل هي في مسارها الصحيح ؟</a:t>
          </a:r>
          <a:endParaRPr lang="ar-SA" dirty="0"/>
        </a:p>
      </dgm:t>
    </dgm:pt>
    <dgm:pt modelId="{6F34FE5A-BFFE-41EB-8E1D-1F41E3EDD2F2}" type="parTrans" cxnId="{6A2CBCD2-DD86-44AB-AF96-E11E4DD80048}">
      <dgm:prSet/>
      <dgm:spPr/>
      <dgm:t>
        <a:bodyPr/>
        <a:lstStyle/>
        <a:p>
          <a:pPr rtl="1"/>
          <a:endParaRPr lang="ar-SA"/>
        </a:p>
      </dgm:t>
    </dgm:pt>
    <dgm:pt modelId="{A93F1159-0855-4634-B429-9CF213B6AA35}" type="sibTrans" cxnId="{6A2CBCD2-DD86-44AB-AF96-E11E4DD80048}">
      <dgm:prSet/>
      <dgm:spPr/>
      <dgm:t>
        <a:bodyPr/>
        <a:lstStyle/>
        <a:p>
          <a:pPr rtl="1"/>
          <a:endParaRPr lang="ar-SA"/>
        </a:p>
      </dgm:t>
    </dgm:pt>
    <dgm:pt modelId="{E7D4CD17-24E3-4D00-A0BF-330237B9ADD8}" type="pres">
      <dgm:prSet presAssocID="{BD29C2F2-0F27-44FE-9948-F62FD286DD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B8C4E9F-6391-4EC5-981F-6409F6E955B7}" type="pres">
      <dgm:prSet presAssocID="{BD29C2F2-0F27-44FE-9948-F62FD286DD8A}" presName="dummyMaxCanvas" presStyleCnt="0">
        <dgm:presLayoutVars/>
      </dgm:prSet>
      <dgm:spPr/>
    </dgm:pt>
    <dgm:pt modelId="{096DE0A3-40CA-4728-8EFF-C8BDD85F8AE8}" type="pres">
      <dgm:prSet presAssocID="{BD29C2F2-0F27-44FE-9948-F62FD286DD8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0821E5-EBEB-4041-9BB3-2944290547D4}" type="pres">
      <dgm:prSet presAssocID="{BD29C2F2-0F27-44FE-9948-F62FD286DD8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3E4884-4B60-4CFE-B8F8-D47004DA9F95}" type="pres">
      <dgm:prSet presAssocID="{BD29C2F2-0F27-44FE-9948-F62FD286DD8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0EC83F-0864-4147-98C9-B73236F37129}" type="pres">
      <dgm:prSet presAssocID="{BD29C2F2-0F27-44FE-9948-F62FD286DD8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3D538C-B4AA-42C7-A7CC-BD16E7071626}" type="pres">
      <dgm:prSet presAssocID="{BD29C2F2-0F27-44FE-9948-F62FD286DD8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B10C12-7C22-4DBF-9F7D-E6CA1D837C52}" type="pres">
      <dgm:prSet presAssocID="{BD29C2F2-0F27-44FE-9948-F62FD286DD8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34E947-CD55-4197-AC35-78E7A8127CBB}" type="pres">
      <dgm:prSet presAssocID="{BD29C2F2-0F27-44FE-9948-F62FD286DD8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892292F-E8CD-442B-B3CE-8E9B61EFB9C3}" type="pres">
      <dgm:prSet presAssocID="{BD29C2F2-0F27-44FE-9948-F62FD286DD8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1652D99-7486-48E5-B154-1B751CBB5CC5}" type="presOf" srcId="{171822FC-64D4-4D0D-B068-A04E0C34F8F8}" destId="{0892292F-E8CD-442B-B3CE-8E9B61EFB9C3}" srcOrd="1" destOrd="0" presId="urn:microsoft.com/office/officeart/2005/8/layout/vProcess5"/>
    <dgm:cxn modelId="{21B38EB4-18C9-432B-99F7-91F4DBA64279}" srcId="{BD29C2F2-0F27-44FE-9948-F62FD286DD8A}" destId="{6005C796-0659-4E36-B0FB-8831B291F1BF}" srcOrd="1" destOrd="0" parTransId="{9A495ADD-B392-42F0-BF7C-7AEA9F3D2A9E}" sibTransId="{80165798-E066-4EF5-8D90-C4406DFBFDD6}"/>
    <dgm:cxn modelId="{D93F016D-3525-43DF-A9A2-E923686920CC}" type="presOf" srcId="{63607CC8-E5B9-4D37-9CB6-4D2603F61723}" destId="{30B10C12-7C22-4DBF-9F7D-E6CA1D837C52}" srcOrd="1" destOrd="0" presId="urn:microsoft.com/office/officeart/2005/8/layout/vProcess5"/>
    <dgm:cxn modelId="{DCA71E6D-3F95-4EB0-B240-149EDEA4833B}" srcId="{BD29C2F2-0F27-44FE-9948-F62FD286DD8A}" destId="{63607CC8-E5B9-4D37-9CB6-4D2603F61723}" srcOrd="0" destOrd="0" parTransId="{4706FB25-C4B0-45BE-A595-12C76C5D2870}" sibTransId="{52490C39-A085-4D52-91A3-74C9B0685372}"/>
    <dgm:cxn modelId="{6A2CBCD2-DD86-44AB-AF96-E11E4DD80048}" srcId="{BD29C2F2-0F27-44FE-9948-F62FD286DD8A}" destId="{171822FC-64D4-4D0D-B068-A04E0C34F8F8}" srcOrd="2" destOrd="0" parTransId="{6F34FE5A-BFFE-41EB-8E1D-1F41E3EDD2F2}" sibTransId="{A93F1159-0855-4634-B429-9CF213B6AA35}"/>
    <dgm:cxn modelId="{FEA72FDE-E539-4C74-ACC9-2AD3321760E3}" type="presOf" srcId="{6005C796-0659-4E36-B0FB-8831B291F1BF}" destId="{4F34E947-CD55-4197-AC35-78E7A8127CBB}" srcOrd="1" destOrd="0" presId="urn:microsoft.com/office/officeart/2005/8/layout/vProcess5"/>
    <dgm:cxn modelId="{2DBD0360-CE09-4CF6-9837-4917E910231F}" type="presOf" srcId="{80165798-E066-4EF5-8D90-C4406DFBFDD6}" destId="{033D538C-B4AA-42C7-A7CC-BD16E7071626}" srcOrd="0" destOrd="0" presId="urn:microsoft.com/office/officeart/2005/8/layout/vProcess5"/>
    <dgm:cxn modelId="{6B434934-92DD-4A86-925A-99304EE6A825}" type="presOf" srcId="{63607CC8-E5B9-4D37-9CB6-4D2603F61723}" destId="{096DE0A3-40CA-4728-8EFF-C8BDD85F8AE8}" srcOrd="0" destOrd="0" presId="urn:microsoft.com/office/officeart/2005/8/layout/vProcess5"/>
    <dgm:cxn modelId="{28A58FC3-5AB0-4E1C-ACC1-310AADD4C725}" type="presOf" srcId="{171822FC-64D4-4D0D-B068-A04E0C34F8F8}" destId="{CB3E4884-4B60-4CFE-B8F8-D47004DA9F95}" srcOrd="0" destOrd="0" presId="urn:microsoft.com/office/officeart/2005/8/layout/vProcess5"/>
    <dgm:cxn modelId="{EBF22F19-1450-441A-8C54-9BB928420070}" type="presOf" srcId="{6005C796-0659-4E36-B0FB-8831B291F1BF}" destId="{A40821E5-EBEB-4041-9BB3-2944290547D4}" srcOrd="0" destOrd="0" presId="urn:microsoft.com/office/officeart/2005/8/layout/vProcess5"/>
    <dgm:cxn modelId="{A0DF7019-E3B4-4C63-BDBD-F63AC6083E22}" type="presOf" srcId="{52490C39-A085-4D52-91A3-74C9B0685372}" destId="{260EC83F-0864-4147-98C9-B73236F37129}" srcOrd="0" destOrd="0" presId="urn:microsoft.com/office/officeart/2005/8/layout/vProcess5"/>
    <dgm:cxn modelId="{5010363E-D527-49CA-B38B-A35CF44AF50F}" type="presOf" srcId="{BD29C2F2-0F27-44FE-9948-F62FD286DD8A}" destId="{E7D4CD17-24E3-4D00-A0BF-330237B9ADD8}" srcOrd="0" destOrd="0" presId="urn:microsoft.com/office/officeart/2005/8/layout/vProcess5"/>
    <dgm:cxn modelId="{D223B7D2-88FC-468A-A5ED-2CE2FD70C75B}" type="presParOf" srcId="{E7D4CD17-24E3-4D00-A0BF-330237B9ADD8}" destId="{2B8C4E9F-6391-4EC5-981F-6409F6E955B7}" srcOrd="0" destOrd="0" presId="urn:microsoft.com/office/officeart/2005/8/layout/vProcess5"/>
    <dgm:cxn modelId="{DC9BC8FF-2319-4102-B2E3-46F8FD792E5B}" type="presParOf" srcId="{E7D4CD17-24E3-4D00-A0BF-330237B9ADD8}" destId="{096DE0A3-40CA-4728-8EFF-C8BDD85F8AE8}" srcOrd="1" destOrd="0" presId="urn:microsoft.com/office/officeart/2005/8/layout/vProcess5"/>
    <dgm:cxn modelId="{7E3EA1A4-7D19-47E7-89FE-D2B63EB2A41F}" type="presParOf" srcId="{E7D4CD17-24E3-4D00-A0BF-330237B9ADD8}" destId="{A40821E5-EBEB-4041-9BB3-2944290547D4}" srcOrd="2" destOrd="0" presId="urn:microsoft.com/office/officeart/2005/8/layout/vProcess5"/>
    <dgm:cxn modelId="{42C511B4-0797-4416-AC13-B8BB1DFDAA4A}" type="presParOf" srcId="{E7D4CD17-24E3-4D00-A0BF-330237B9ADD8}" destId="{CB3E4884-4B60-4CFE-B8F8-D47004DA9F95}" srcOrd="3" destOrd="0" presId="urn:microsoft.com/office/officeart/2005/8/layout/vProcess5"/>
    <dgm:cxn modelId="{858A0888-14E7-4FA7-AB66-0B01E5450E16}" type="presParOf" srcId="{E7D4CD17-24E3-4D00-A0BF-330237B9ADD8}" destId="{260EC83F-0864-4147-98C9-B73236F37129}" srcOrd="4" destOrd="0" presId="urn:microsoft.com/office/officeart/2005/8/layout/vProcess5"/>
    <dgm:cxn modelId="{EE415E0F-C4C1-42EA-972D-2F7F857A4A0F}" type="presParOf" srcId="{E7D4CD17-24E3-4D00-A0BF-330237B9ADD8}" destId="{033D538C-B4AA-42C7-A7CC-BD16E7071626}" srcOrd="5" destOrd="0" presId="urn:microsoft.com/office/officeart/2005/8/layout/vProcess5"/>
    <dgm:cxn modelId="{86F78AD9-FD37-4DDE-82C6-F334BF64FD11}" type="presParOf" srcId="{E7D4CD17-24E3-4D00-A0BF-330237B9ADD8}" destId="{30B10C12-7C22-4DBF-9F7D-E6CA1D837C52}" srcOrd="6" destOrd="0" presId="urn:microsoft.com/office/officeart/2005/8/layout/vProcess5"/>
    <dgm:cxn modelId="{49400A09-DD6B-49FD-B016-43BAEF9BC3F2}" type="presParOf" srcId="{E7D4CD17-24E3-4D00-A0BF-330237B9ADD8}" destId="{4F34E947-CD55-4197-AC35-78E7A8127CBB}" srcOrd="7" destOrd="0" presId="urn:microsoft.com/office/officeart/2005/8/layout/vProcess5"/>
    <dgm:cxn modelId="{6A744851-F3D1-4D62-8E4B-D7C32845AD20}" type="presParOf" srcId="{E7D4CD17-24E3-4D00-A0BF-330237B9ADD8}" destId="{0892292F-E8CD-442B-B3CE-8E9B61EFB9C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5E92A7-0CEA-4788-903C-1DA4EBAC6A1E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DC42B62D-413F-4E3C-9DE7-5058276BDA35}">
      <dgm:prSet phldrT="[نص]"/>
      <dgm:spPr/>
      <dgm:t>
        <a:bodyPr/>
        <a:lstStyle/>
        <a:p>
          <a:pPr rtl="1"/>
          <a:r>
            <a:rPr lang="ar-SA" dirty="0" smtClean="0"/>
            <a:t>الإخلال بالأمانة العلمية</a:t>
          </a:r>
          <a:endParaRPr lang="ar-SA" dirty="0"/>
        </a:p>
      </dgm:t>
    </dgm:pt>
    <dgm:pt modelId="{2564024D-162F-4C24-B586-7D7E6C30A4EF}" type="parTrans" cxnId="{A88643BC-E4AA-4613-96CE-8B1BFC19B1B8}">
      <dgm:prSet/>
      <dgm:spPr/>
      <dgm:t>
        <a:bodyPr/>
        <a:lstStyle/>
        <a:p>
          <a:pPr rtl="1"/>
          <a:endParaRPr lang="ar-SA"/>
        </a:p>
      </dgm:t>
    </dgm:pt>
    <dgm:pt modelId="{AA18F054-5251-4DA5-B48D-2D9977DDFECD}" type="sibTrans" cxnId="{A88643BC-E4AA-4613-96CE-8B1BFC19B1B8}">
      <dgm:prSet/>
      <dgm:spPr/>
      <dgm:t>
        <a:bodyPr/>
        <a:lstStyle/>
        <a:p>
          <a:pPr rtl="1"/>
          <a:endParaRPr lang="ar-SA" dirty="0"/>
        </a:p>
      </dgm:t>
    </dgm:pt>
    <dgm:pt modelId="{F9E6FB8F-43B4-409A-A82A-BEF75935C9DC}">
      <dgm:prSet phldrT="[نص]"/>
      <dgm:spPr/>
      <dgm:t>
        <a:bodyPr/>
        <a:lstStyle/>
        <a:p>
          <a:pPr rtl="1"/>
          <a:r>
            <a:rPr lang="ar-SA" dirty="0" smtClean="0"/>
            <a:t>استهداف البحث لتنمية المعرفة بدلا من توظيفها</a:t>
          </a:r>
          <a:endParaRPr lang="ar-SA" dirty="0"/>
        </a:p>
      </dgm:t>
    </dgm:pt>
    <dgm:pt modelId="{977F64CA-C887-4582-B227-E94843E823C4}" type="parTrans" cxnId="{179DA6AF-088E-48C1-920C-78098E5A1B4C}">
      <dgm:prSet/>
      <dgm:spPr/>
      <dgm:t>
        <a:bodyPr/>
        <a:lstStyle/>
        <a:p>
          <a:pPr rtl="1"/>
          <a:endParaRPr lang="ar-SA"/>
        </a:p>
      </dgm:t>
    </dgm:pt>
    <dgm:pt modelId="{6813FA1A-D358-456A-B0A4-5E06DCE68C54}" type="sibTrans" cxnId="{179DA6AF-088E-48C1-920C-78098E5A1B4C}">
      <dgm:prSet/>
      <dgm:spPr/>
      <dgm:t>
        <a:bodyPr/>
        <a:lstStyle/>
        <a:p>
          <a:pPr rtl="1"/>
          <a:endParaRPr lang="ar-SA" dirty="0"/>
        </a:p>
      </dgm:t>
    </dgm:pt>
    <dgm:pt modelId="{59B2AC26-DC05-496F-B1A6-25D75BBA3F65}">
      <dgm:prSet phldrT="[نص]"/>
      <dgm:spPr/>
      <dgm:t>
        <a:bodyPr/>
        <a:lstStyle/>
        <a:p>
          <a:pPr rtl="1"/>
          <a:r>
            <a:rPr lang="ar-SA" dirty="0" smtClean="0"/>
            <a:t>الضعف المنهجي</a:t>
          </a:r>
          <a:endParaRPr lang="ar-SA" dirty="0"/>
        </a:p>
      </dgm:t>
    </dgm:pt>
    <dgm:pt modelId="{293D85F5-DA95-46EF-9F3B-8E774E58BA91}" type="parTrans" cxnId="{A7CBA1F9-513E-448E-945E-818CFF821463}">
      <dgm:prSet/>
      <dgm:spPr/>
      <dgm:t>
        <a:bodyPr/>
        <a:lstStyle/>
        <a:p>
          <a:pPr rtl="1"/>
          <a:endParaRPr lang="ar-SA"/>
        </a:p>
      </dgm:t>
    </dgm:pt>
    <dgm:pt modelId="{5674B317-3EA1-47E6-A08C-713B73168CB0}" type="sibTrans" cxnId="{A7CBA1F9-513E-448E-945E-818CFF821463}">
      <dgm:prSet/>
      <dgm:spPr/>
      <dgm:t>
        <a:bodyPr/>
        <a:lstStyle/>
        <a:p>
          <a:pPr rtl="1"/>
          <a:endParaRPr lang="ar-SA" dirty="0"/>
        </a:p>
      </dgm:t>
    </dgm:pt>
    <dgm:pt modelId="{37F10F5B-F211-4A7F-8779-153F22AD29F6}">
      <dgm:prSet phldrT="[نص]"/>
      <dgm:spPr/>
      <dgm:t>
        <a:bodyPr/>
        <a:lstStyle/>
        <a:p>
          <a:pPr rtl="1"/>
          <a:r>
            <a:rPr lang="ar-SA" dirty="0" smtClean="0"/>
            <a:t>اختفاء شخصية الباحث</a:t>
          </a:r>
          <a:endParaRPr lang="ar-SA" dirty="0"/>
        </a:p>
      </dgm:t>
    </dgm:pt>
    <dgm:pt modelId="{49CD1218-E86B-4C38-9229-44358D957E66}" type="parTrans" cxnId="{DD9807B3-9863-4DC6-BF4F-7B5D1B106DAF}">
      <dgm:prSet/>
      <dgm:spPr/>
      <dgm:t>
        <a:bodyPr/>
        <a:lstStyle/>
        <a:p>
          <a:pPr rtl="1"/>
          <a:endParaRPr lang="ar-SA"/>
        </a:p>
      </dgm:t>
    </dgm:pt>
    <dgm:pt modelId="{0FE9BBB2-D366-43DD-B401-DD660DE518B4}" type="sibTrans" cxnId="{DD9807B3-9863-4DC6-BF4F-7B5D1B106DAF}">
      <dgm:prSet/>
      <dgm:spPr/>
      <dgm:t>
        <a:bodyPr/>
        <a:lstStyle/>
        <a:p>
          <a:pPr rtl="1"/>
          <a:endParaRPr lang="ar-SA" dirty="0"/>
        </a:p>
      </dgm:t>
    </dgm:pt>
    <dgm:pt modelId="{A9A24FDD-D0EE-4DFD-8DC1-1E7AC9274C47}">
      <dgm:prSet phldrT="[نص]"/>
      <dgm:spPr/>
      <dgm:t>
        <a:bodyPr/>
        <a:lstStyle/>
        <a:p>
          <a:pPr rtl="1"/>
          <a:r>
            <a:rPr lang="ar-SA" dirty="0" smtClean="0"/>
            <a:t>فهم الأشراف بأنه تلقين المعرفة بدلا من انه توجيه لإنتاج المعرفة واستثمارا للعقل</a:t>
          </a:r>
          <a:endParaRPr lang="ar-SA" dirty="0"/>
        </a:p>
      </dgm:t>
    </dgm:pt>
    <dgm:pt modelId="{C67E4A92-684C-4274-B0A4-1C4B38BDFE70}" type="parTrans" cxnId="{A1C06E7A-52DA-466E-AD5B-EE0F77D8CD9D}">
      <dgm:prSet/>
      <dgm:spPr/>
      <dgm:t>
        <a:bodyPr/>
        <a:lstStyle/>
        <a:p>
          <a:pPr rtl="1"/>
          <a:endParaRPr lang="ar-SA"/>
        </a:p>
      </dgm:t>
    </dgm:pt>
    <dgm:pt modelId="{0E04899C-D275-4DAF-AD63-1EC95EAE44E3}" type="sibTrans" cxnId="{A1C06E7A-52DA-466E-AD5B-EE0F77D8CD9D}">
      <dgm:prSet/>
      <dgm:spPr/>
      <dgm:t>
        <a:bodyPr/>
        <a:lstStyle/>
        <a:p>
          <a:pPr rtl="1"/>
          <a:endParaRPr lang="ar-SA" dirty="0"/>
        </a:p>
      </dgm:t>
    </dgm:pt>
    <dgm:pt modelId="{988D532F-CE7A-41ED-966C-18F7EC42050B}">
      <dgm:prSet phldrT="[نص]"/>
      <dgm:spPr/>
      <dgm:t>
        <a:bodyPr/>
        <a:lstStyle/>
        <a:p>
          <a:pPr rtl="1"/>
          <a:r>
            <a:rPr lang="ar-SA" dirty="0" smtClean="0"/>
            <a:t>التكرار وتجاهل شروط الإعادة</a:t>
          </a:r>
          <a:endParaRPr lang="ar-SA" dirty="0"/>
        </a:p>
      </dgm:t>
    </dgm:pt>
    <dgm:pt modelId="{87F71809-8955-41CF-90D2-66379DFC01B1}" type="parTrans" cxnId="{B8B8EB04-5834-4C48-B6AC-629DD2C816D9}">
      <dgm:prSet/>
      <dgm:spPr/>
      <dgm:t>
        <a:bodyPr/>
        <a:lstStyle/>
        <a:p>
          <a:pPr rtl="1"/>
          <a:endParaRPr lang="ar-SA"/>
        </a:p>
      </dgm:t>
    </dgm:pt>
    <dgm:pt modelId="{381965D2-DAE5-41A0-BBE0-69D1846EC86C}" type="sibTrans" cxnId="{B8B8EB04-5834-4C48-B6AC-629DD2C816D9}">
      <dgm:prSet/>
      <dgm:spPr/>
      <dgm:t>
        <a:bodyPr/>
        <a:lstStyle/>
        <a:p>
          <a:pPr rtl="1"/>
          <a:endParaRPr lang="ar-SA" dirty="0"/>
        </a:p>
      </dgm:t>
    </dgm:pt>
    <dgm:pt modelId="{8AFEC3DB-DE04-4590-907B-44332505691C}">
      <dgm:prSet phldrT="[نص]"/>
      <dgm:spPr/>
      <dgm:t>
        <a:bodyPr/>
        <a:lstStyle/>
        <a:p>
          <a:pPr rtl="1"/>
          <a:r>
            <a:rPr lang="ar-SA" dirty="0" smtClean="0"/>
            <a:t>المحاكاة</a:t>
          </a:r>
          <a:endParaRPr lang="ar-SA" dirty="0"/>
        </a:p>
      </dgm:t>
    </dgm:pt>
    <dgm:pt modelId="{387AF664-5EE6-4AE5-B71B-600197D9E970}" type="parTrans" cxnId="{82D49F53-4BE2-458D-A06E-E6596DEFACA3}">
      <dgm:prSet/>
      <dgm:spPr/>
      <dgm:t>
        <a:bodyPr/>
        <a:lstStyle/>
        <a:p>
          <a:pPr rtl="1"/>
          <a:endParaRPr lang="ar-SA"/>
        </a:p>
      </dgm:t>
    </dgm:pt>
    <dgm:pt modelId="{16F90B75-37B8-4144-97A6-C78ADDD181FE}" type="sibTrans" cxnId="{82D49F53-4BE2-458D-A06E-E6596DEFACA3}">
      <dgm:prSet/>
      <dgm:spPr/>
      <dgm:t>
        <a:bodyPr/>
        <a:lstStyle/>
        <a:p>
          <a:pPr rtl="1"/>
          <a:endParaRPr lang="ar-SA" dirty="0"/>
        </a:p>
      </dgm:t>
    </dgm:pt>
    <dgm:pt modelId="{6D17CFFB-814E-40BF-9EA0-01A30A877F5C}">
      <dgm:prSet phldrT="[نص]"/>
      <dgm:spPr/>
      <dgm:t>
        <a:bodyPr/>
        <a:lstStyle/>
        <a:p>
          <a:pPr rtl="1"/>
          <a:r>
            <a:rPr lang="ar-SA" dirty="0" smtClean="0"/>
            <a:t>سيطرة العاطفة على حساب المصلحة العامة</a:t>
          </a:r>
          <a:endParaRPr lang="ar-SA" dirty="0"/>
        </a:p>
      </dgm:t>
    </dgm:pt>
    <dgm:pt modelId="{C25C205F-E96C-4F07-B0A2-5A53B96B5582}" type="parTrans" cxnId="{1C68C41F-52D1-4742-9A7A-F719078FF9AD}">
      <dgm:prSet/>
      <dgm:spPr/>
      <dgm:t>
        <a:bodyPr/>
        <a:lstStyle/>
        <a:p>
          <a:pPr rtl="1"/>
          <a:endParaRPr lang="ar-SA"/>
        </a:p>
      </dgm:t>
    </dgm:pt>
    <dgm:pt modelId="{621F5734-AFB2-4ED0-AAC2-2F203C9B60FC}" type="sibTrans" cxnId="{1C68C41F-52D1-4742-9A7A-F719078FF9AD}">
      <dgm:prSet/>
      <dgm:spPr/>
      <dgm:t>
        <a:bodyPr/>
        <a:lstStyle/>
        <a:p>
          <a:pPr rtl="1"/>
          <a:endParaRPr lang="ar-SA" dirty="0"/>
        </a:p>
      </dgm:t>
    </dgm:pt>
    <dgm:pt modelId="{8E95F442-C175-41FD-A972-502245620029}">
      <dgm:prSet phldrT="[نص]"/>
      <dgm:spPr/>
      <dgm:t>
        <a:bodyPr/>
        <a:lstStyle/>
        <a:p>
          <a:pPr rtl="1"/>
          <a:r>
            <a:rPr lang="ar-SA" dirty="0" smtClean="0"/>
            <a:t>الاهتمام بالكم دون الكيف</a:t>
          </a:r>
          <a:endParaRPr lang="ar-SA" dirty="0"/>
        </a:p>
      </dgm:t>
    </dgm:pt>
    <dgm:pt modelId="{A38C2285-803F-4809-93C7-88385504AFCC}" type="parTrans" cxnId="{386CB9DF-F088-4924-B3EB-3D8E4F56210C}">
      <dgm:prSet/>
      <dgm:spPr/>
      <dgm:t>
        <a:bodyPr/>
        <a:lstStyle/>
        <a:p>
          <a:pPr rtl="1"/>
          <a:endParaRPr lang="ar-SA"/>
        </a:p>
      </dgm:t>
    </dgm:pt>
    <dgm:pt modelId="{1088F87C-3387-4D97-8526-251E5F3AEE12}" type="sibTrans" cxnId="{386CB9DF-F088-4924-B3EB-3D8E4F56210C}">
      <dgm:prSet/>
      <dgm:spPr/>
      <dgm:t>
        <a:bodyPr/>
        <a:lstStyle/>
        <a:p>
          <a:pPr rtl="1"/>
          <a:endParaRPr lang="ar-SA"/>
        </a:p>
      </dgm:t>
    </dgm:pt>
    <dgm:pt modelId="{F4B8D201-E6BD-41FC-9C99-636685755250}" type="pres">
      <dgm:prSet presAssocID="{7A5E92A7-0CEA-4788-903C-1DA4EBAC6A1E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6C3E837-747B-4357-834B-EF2B833162E7}" type="pres">
      <dgm:prSet presAssocID="{DC42B62D-413F-4E3C-9DE7-5058276BDA35}" presName="compNode" presStyleCnt="0"/>
      <dgm:spPr/>
    </dgm:pt>
    <dgm:pt modelId="{D0C27463-FF7C-4E84-9BDE-B4EBBF2CA351}" type="pres">
      <dgm:prSet presAssocID="{DC42B62D-413F-4E3C-9DE7-5058276BDA35}" presName="dummyConnPt" presStyleCnt="0"/>
      <dgm:spPr/>
    </dgm:pt>
    <dgm:pt modelId="{E8DABDF5-1ACC-44CF-AC71-4885EDA59BE0}" type="pres">
      <dgm:prSet presAssocID="{DC42B62D-413F-4E3C-9DE7-5058276BDA3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4AF8C8-AA61-40DC-8176-1AAB16C6DA03}" type="pres">
      <dgm:prSet presAssocID="{AA18F054-5251-4DA5-B48D-2D9977DDFECD}" presName="sibTrans" presStyleLbl="bgSibTrans2D1" presStyleIdx="0" presStyleCnt="8"/>
      <dgm:spPr/>
      <dgm:t>
        <a:bodyPr/>
        <a:lstStyle/>
        <a:p>
          <a:pPr rtl="1"/>
          <a:endParaRPr lang="ar-SA"/>
        </a:p>
      </dgm:t>
    </dgm:pt>
    <dgm:pt modelId="{5E7CDCE5-5909-459B-9F84-D8C70888FDF5}" type="pres">
      <dgm:prSet presAssocID="{F9E6FB8F-43B4-409A-A82A-BEF75935C9DC}" presName="compNode" presStyleCnt="0"/>
      <dgm:spPr/>
    </dgm:pt>
    <dgm:pt modelId="{DD5B52BA-254A-4A78-83F3-CD00CA947238}" type="pres">
      <dgm:prSet presAssocID="{F9E6FB8F-43B4-409A-A82A-BEF75935C9DC}" presName="dummyConnPt" presStyleCnt="0"/>
      <dgm:spPr/>
    </dgm:pt>
    <dgm:pt modelId="{FE6BD28F-A5FB-4323-B2EB-0678FEE56DC5}" type="pres">
      <dgm:prSet presAssocID="{F9E6FB8F-43B4-409A-A82A-BEF75935C9D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F1F6FAB-CEE7-49C6-9DC2-67D83A0E5BBB}" type="pres">
      <dgm:prSet presAssocID="{6813FA1A-D358-456A-B0A4-5E06DCE68C54}" presName="sibTrans" presStyleLbl="bgSibTrans2D1" presStyleIdx="1" presStyleCnt="8"/>
      <dgm:spPr/>
      <dgm:t>
        <a:bodyPr/>
        <a:lstStyle/>
        <a:p>
          <a:pPr rtl="1"/>
          <a:endParaRPr lang="ar-SA"/>
        </a:p>
      </dgm:t>
    </dgm:pt>
    <dgm:pt modelId="{5C0F78C3-FA85-41A7-9722-9622C7E4F66F}" type="pres">
      <dgm:prSet presAssocID="{59B2AC26-DC05-496F-B1A6-25D75BBA3F65}" presName="compNode" presStyleCnt="0"/>
      <dgm:spPr/>
    </dgm:pt>
    <dgm:pt modelId="{51630097-1ACC-4A7B-BF0B-3514E97AE8C5}" type="pres">
      <dgm:prSet presAssocID="{59B2AC26-DC05-496F-B1A6-25D75BBA3F65}" presName="dummyConnPt" presStyleCnt="0"/>
      <dgm:spPr/>
    </dgm:pt>
    <dgm:pt modelId="{AB3E26CF-CEF7-43FA-B5F3-3093C05AE22B}" type="pres">
      <dgm:prSet presAssocID="{59B2AC26-DC05-496F-B1A6-25D75BBA3F6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05A484-6BE3-4271-838F-3E933C33006A}" type="pres">
      <dgm:prSet presAssocID="{5674B317-3EA1-47E6-A08C-713B73168CB0}" presName="sibTrans" presStyleLbl="bgSibTrans2D1" presStyleIdx="2" presStyleCnt="8"/>
      <dgm:spPr/>
      <dgm:t>
        <a:bodyPr/>
        <a:lstStyle/>
        <a:p>
          <a:pPr rtl="1"/>
          <a:endParaRPr lang="ar-SA"/>
        </a:p>
      </dgm:t>
    </dgm:pt>
    <dgm:pt modelId="{AAD92808-DE04-477D-855E-B6171C829313}" type="pres">
      <dgm:prSet presAssocID="{37F10F5B-F211-4A7F-8779-153F22AD29F6}" presName="compNode" presStyleCnt="0"/>
      <dgm:spPr/>
    </dgm:pt>
    <dgm:pt modelId="{D7BCA6B2-82D9-44DB-B538-2CEFBBE9F6FA}" type="pres">
      <dgm:prSet presAssocID="{37F10F5B-F211-4A7F-8779-153F22AD29F6}" presName="dummyConnPt" presStyleCnt="0"/>
      <dgm:spPr/>
    </dgm:pt>
    <dgm:pt modelId="{6737131B-CBE3-47FF-9420-E1FB49021A54}" type="pres">
      <dgm:prSet presAssocID="{37F10F5B-F211-4A7F-8779-153F22AD29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B1AFC-D749-4627-A1B5-D21A9F12246E}" type="pres">
      <dgm:prSet presAssocID="{0FE9BBB2-D366-43DD-B401-DD660DE518B4}" presName="sibTrans" presStyleLbl="bgSibTrans2D1" presStyleIdx="3" presStyleCnt="8"/>
      <dgm:spPr/>
      <dgm:t>
        <a:bodyPr/>
        <a:lstStyle/>
        <a:p>
          <a:pPr rtl="1"/>
          <a:endParaRPr lang="ar-SA"/>
        </a:p>
      </dgm:t>
    </dgm:pt>
    <dgm:pt modelId="{ECFD53FE-6118-4E63-B0BF-D40FBD139D57}" type="pres">
      <dgm:prSet presAssocID="{A9A24FDD-D0EE-4DFD-8DC1-1E7AC9274C47}" presName="compNode" presStyleCnt="0"/>
      <dgm:spPr/>
    </dgm:pt>
    <dgm:pt modelId="{0DA9A5B2-589F-4488-916B-AC9E803B69D5}" type="pres">
      <dgm:prSet presAssocID="{A9A24FDD-D0EE-4DFD-8DC1-1E7AC9274C47}" presName="dummyConnPt" presStyleCnt="0"/>
      <dgm:spPr/>
    </dgm:pt>
    <dgm:pt modelId="{D9F6B0B0-FA2F-45A3-8F0A-6D420633B5E5}" type="pres">
      <dgm:prSet presAssocID="{A9A24FDD-D0EE-4DFD-8DC1-1E7AC9274C4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455214-0828-4ED6-B9DC-08DB018C009B}" type="pres">
      <dgm:prSet presAssocID="{0E04899C-D275-4DAF-AD63-1EC95EAE44E3}" presName="sibTrans" presStyleLbl="bgSibTrans2D1" presStyleIdx="4" presStyleCnt="8"/>
      <dgm:spPr/>
      <dgm:t>
        <a:bodyPr/>
        <a:lstStyle/>
        <a:p>
          <a:pPr rtl="1"/>
          <a:endParaRPr lang="ar-SA"/>
        </a:p>
      </dgm:t>
    </dgm:pt>
    <dgm:pt modelId="{DB6FA308-B01D-4340-968B-890D4C83C0EB}" type="pres">
      <dgm:prSet presAssocID="{988D532F-CE7A-41ED-966C-18F7EC42050B}" presName="compNode" presStyleCnt="0"/>
      <dgm:spPr/>
    </dgm:pt>
    <dgm:pt modelId="{361B13BF-CA9A-4C9D-A2FC-4D2860EA8E3D}" type="pres">
      <dgm:prSet presAssocID="{988D532F-CE7A-41ED-966C-18F7EC42050B}" presName="dummyConnPt" presStyleCnt="0"/>
      <dgm:spPr/>
    </dgm:pt>
    <dgm:pt modelId="{66458341-5BBF-4314-A501-57EA3D377982}" type="pres">
      <dgm:prSet presAssocID="{988D532F-CE7A-41ED-966C-18F7EC42050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3035C1-79F7-46F0-B064-E37CCB6929B1}" type="pres">
      <dgm:prSet presAssocID="{381965D2-DAE5-41A0-BBE0-69D1846EC86C}" presName="sibTrans" presStyleLbl="bgSibTrans2D1" presStyleIdx="5" presStyleCnt="8"/>
      <dgm:spPr/>
      <dgm:t>
        <a:bodyPr/>
        <a:lstStyle/>
        <a:p>
          <a:pPr rtl="1"/>
          <a:endParaRPr lang="ar-SA"/>
        </a:p>
      </dgm:t>
    </dgm:pt>
    <dgm:pt modelId="{F2478781-3577-42B6-BE3D-712F1E81C0B1}" type="pres">
      <dgm:prSet presAssocID="{8AFEC3DB-DE04-4590-907B-44332505691C}" presName="compNode" presStyleCnt="0"/>
      <dgm:spPr/>
    </dgm:pt>
    <dgm:pt modelId="{8B4B4809-836E-4C2C-984E-8860C35C15ED}" type="pres">
      <dgm:prSet presAssocID="{8AFEC3DB-DE04-4590-907B-44332505691C}" presName="dummyConnPt" presStyleCnt="0"/>
      <dgm:spPr/>
    </dgm:pt>
    <dgm:pt modelId="{28513D7D-5055-44E7-9016-04C9333E341D}" type="pres">
      <dgm:prSet presAssocID="{8AFEC3DB-DE04-4590-907B-44332505691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5850E8-347E-46AF-809E-92173F01A768}" type="pres">
      <dgm:prSet presAssocID="{16F90B75-37B8-4144-97A6-C78ADDD181FE}" presName="sibTrans" presStyleLbl="bgSibTrans2D1" presStyleIdx="6" presStyleCnt="8"/>
      <dgm:spPr/>
      <dgm:t>
        <a:bodyPr/>
        <a:lstStyle/>
        <a:p>
          <a:pPr rtl="1"/>
          <a:endParaRPr lang="ar-SA"/>
        </a:p>
      </dgm:t>
    </dgm:pt>
    <dgm:pt modelId="{044D9EDE-290F-4DEB-8C72-B3F1422788C0}" type="pres">
      <dgm:prSet presAssocID="{6D17CFFB-814E-40BF-9EA0-01A30A877F5C}" presName="compNode" presStyleCnt="0"/>
      <dgm:spPr/>
    </dgm:pt>
    <dgm:pt modelId="{86F968AB-652C-4CD4-A778-98B1E53D5576}" type="pres">
      <dgm:prSet presAssocID="{6D17CFFB-814E-40BF-9EA0-01A30A877F5C}" presName="dummyConnPt" presStyleCnt="0"/>
      <dgm:spPr/>
    </dgm:pt>
    <dgm:pt modelId="{1AC28ABD-6600-41F6-9B0E-4F4476F9F125}" type="pres">
      <dgm:prSet presAssocID="{6D17CFFB-814E-40BF-9EA0-01A30A877F5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98A88D-1823-4BFF-8500-30C4F3A51FC2}" type="pres">
      <dgm:prSet presAssocID="{621F5734-AFB2-4ED0-AAC2-2F203C9B60FC}" presName="sibTrans" presStyleLbl="bgSibTrans2D1" presStyleIdx="7" presStyleCnt="8"/>
      <dgm:spPr/>
      <dgm:t>
        <a:bodyPr/>
        <a:lstStyle/>
        <a:p>
          <a:pPr rtl="1"/>
          <a:endParaRPr lang="ar-SA"/>
        </a:p>
      </dgm:t>
    </dgm:pt>
    <dgm:pt modelId="{859F8B3A-F713-4857-B6A8-7EFBE67D9D70}" type="pres">
      <dgm:prSet presAssocID="{8E95F442-C175-41FD-A972-502245620029}" presName="compNode" presStyleCnt="0"/>
      <dgm:spPr/>
    </dgm:pt>
    <dgm:pt modelId="{89937304-A172-4319-97B8-CAE7FBF784E6}" type="pres">
      <dgm:prSet presAssocID="{8E95F442-C175-41FD-A972-502245620029}" presName="dummyConnPt" presStyleCnt="0"/>
      <dgm:spPr/>
    </dgm:pt>
    <dgm:pt modelId="{B3196E55-328B-42CA-8075-51221D6C4991}" type="pres">
      <dgm:prSet presAssocID="{8E95F442-C175-41FD-A972-50224562002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2D49F53-4BE2-458D-A06E-E6596DEFACA3}" srcId="{7A5E92A7-0CEA-4788-903C-1DA4EBAC6A1E}" destId="{8AFEC3DB-DE04-4590-907B-44332505691C}" srcOrd="6" destOrd="0" parTransId="{387AF664-5EE6-4AE5-B71B-600197D9E970}" sibTransId="{16F90B75-37B8-4144-97A6-C78ADDD181FE}"/>
    <dgm:cxn modelId="{B02D55F9-1780-4F80-A713-787065EAAF08}" type="presOf" srcId="{F9E6FB8F-43B4-409A-A82A-BEF75935C9DC}" destId="{FE6BD28F-A5FB-4323-B2EB-0678FEE56DC5}" srcOrd="0" destOrd="0" presId="urn:microsoft.com/office/officeart/2005/8/layout/bProcess4"/>
    <dgm:cxn modelId="{A88643BC-E4AA-4613-96CE-8B1BFC19B1B8}" srcId="{7A5E92A7-0CEA-4788-903C-1DA4EBAC6A1E}" destId="{DC42B62D-413F-4E3C-9DE7-5058276BDA35}" srcOrd="0" destOrd="0" parTransId="{2564024D-162F-4C24-B586-7D7E6C30A4EF}" sibTransId="{AA18F054-5251-4DA5-B48D-2D9977DDFECD}"/>
    <dgm:cxn modelId="{9DB0B01A-99CA-45C5-A43E-8C09A44CF32A}" type="presOf" srcId="{621F5734-AFB2-4ED0-AAC2-2F203C9B60FC}" destId="{1898A88D-1823-4BFF-8500-30C4F3A51FC2}" srcOrd="0" destOrd="0" presId="urn:microsoft.com/office/officeart/2005/8/layout/bProcess4"/>
    <dgm:cxn modelId="{E2506607-7D6E-4701-A41C-4CD3EAF99ED7}" type="presOf" srcId="{A9A24FDD-D0EE-4DFD-8DC1-1E7AC9274C47}" destId="{D9F6B0B0-FA2F-45A3-8F0A-6D420633B5E5}" srcOrd="0" destOrd="0" presId="urn:microsoft.com/office/officeart/2005/8/layout/bProcess4"/>
    <dgm:cxn modelId="{DD9807B3-9863-4DC6-BF4F-7B5D1B106DAF}" srcId="{7A5E92A7-0CEA-4788-903C-1DA4EBAC6A1E}" destId="{37F10F5B-F211-4A7F-8779-153F22AD29F6}" srcOrd="3" destOrd="0" parTransId="{49CD1218-E86B-4C38-9229-44358D957E66}" sibTransId="{0FE9BBB2-D366-43DD-B401-DD660DE518B4}"/>
    <dgm:cxn modelId="{28308CC3-C3E8-42C3-8CB1-F95325274EC4}" type="presOf" srcId="{59B2AC26-DC05-496F-B1A6-25D75BBA3F65}" destId="{AB3E26CF-CEF7-43FA-B5F3-3093C05AE22B}" srcOrd="0" destOrd="0" presId="urn:microsoft.com/office/officeart/2005/8/layout/bProcess4"/>
    <dgm:cxn modelId="{179DA6AF-088E-48C1-920C-78098E5A1B4C}" srcId="{7A5E92A7-0CEA-4788-903C-1DA4EBAC6A1E}" destId="{F9E6FB8F-43B4-409A-A82A-BEF75935C9DC}" srcOrd="1" destOrd="0" parTransId="{977F64CA-C887-4582-B227-E94843E823C4}" sibTransId="{6813FA1A-D358-456A-B0A4-5E06DCE68C54}"/>
    <dgm:cxn modelId="{C6F553A5-00BA-457A-B2D0-95C65817BBAC}" type="presOf" srcId="{6813FA1A-D358-456A-B0A4-5E06DCE68C54}" destId="{5F1F6FAB-CEE7-49C6-9DC2-67D83A0E5BBB}" srcOrd="0" destOrd="0" presId="urn:microsoft.com/office/officeart/2005/8/layout/bProcess4"/>
    <dgm:cxn modelId="{EB7EF038-1859-49BC-A9B2-52D437CEAB96}" type="presOf" srcId="{37F10F5B-F211-4A7F-8779-153F22AD29F6}" destId="{6737131B-CBE3-47FF-9420-E1FB49021A54}" srcOrd="0" destOrd="0" presId="urn:microsoft.com/office/officeart/2005/8/layout/bProcess4"/>
    <dgm:cxn modelId="{80AED237-3AE1-4DF7-A77B-ED27E0AEEC83}" type="presOf" srcId="{7A5E92A7-0CEA-4788-903C-1DA4EBAC6A1E}" destId="{F4B8D201-E6BD-41FC-9C99-636685755250}" srcOrd="0" destOrd="0" presId="urn:microsoft.com/office/officeart/2005/8/layout/bProcess4"/>
    <dgm:cxn modelId="{A0E27C75-D7E8-4C7B-B403-B68259AC3B19}" type="presOf" srcId="{988D532F-CE7A-41ED-966C-18F7EC42050B}" destId="{66458341-5BBF-4314-A501-57EA3D377982}" srcOrd="0" destOrd="0" presId="urn:microsoft.com/office/officeart/2005/8/layout/bProcess4"/>
    <dgm:cxn modelId="{B8B8EB04-5834-4C48-B6AC-629DD2C816D9}" srcId="{7A5E92A7-0CEA-4788-903C-1DA4EBAC6A1E}" destId="{988D532F-CE7A-41ED-966C-18F7EC42050B}" srcOrd="5" destOrd="0" parTransId="{87F71809-8955-41CF-90D2-66379DFC01B1}" sibTransId="{381965D2-DAE5-41A0-BBE0-69D1846EC86C}"/>
    <dgm:cxn modelId="{18216A8B-B67B-4543-9E21-63C25ECAA388}" type="presOf" srcId="{381965D2-DAE5-41A0-BBE0-69D1846EC86C}" destId="{203035C1-79F7-46F0-B064-E37CCB6929B1}" srcOrd="0" destOrd="0" presId="urn:microsoft.com/office/officeart/2005/8/layout/bProcess4"/>
    <dgm:cxn modelId="{99ED0136-FCFD-41B0-958F-45502809EC2C}" type="presOf" srcId="{8AFEC3DB-DE04-4590-907B-44332505691C}" destId="{28513D7D-5055-44E7-9016-04C9333E341D}" srcOrd="0" destOrd="0" presId="urn:microsoft.com/office/officeart/2005/8/layout/bProcess4"/>
    <dgm:cxn modelId="{1C68C41F-52D1-4742-9A7A-F719078FF9AD}" srcId="{7A5E92A7-0CEA-4788-903C-1DA4EBAC6A1E}" destId="{6D17CFFB-814E-40BF-9EA0-01A30A877F5C}" srcOrd="7" destOrd="0" parTransId="{C25C205F-E96C-4F07-B0A2-5A53B96B5582}" sibTransId="{621F5734-AFB2-4ED0-AAC2-2F203C9B60FC}"/>
    <dgm:cxn modelId="{5D1B32E5-CFF9-43FB-8A8D-CD152ED0B8A5}" type="presOf" srcId="{5674B317-3EA1-47E6-A08C-713B73168CB0}" destId="{6305A484-6BE3-4271-838F-3E933C33006A}" srcOrd="0" destOrd="0" presId="urn:microsoft.com/office/officeart/2005/8/layout/bProcess4"/>
    <dgm:cxn modelId="{54519224-51EA-4D3C-A5B6-5DDF9A9F3E6D}" type="presOf" srcId="{AA18F054-5251-4DA5-B48D-2D9977DDFECD}" destId="{0E4AF8C8-AA61-40DC-8176-1AAB16C6DA03}" srcOrd="0" destOrd="0" presId="urn:microsoft.com/office/officeart/2005/8/layout/bProcess4"/>
    <dgm:cxn modelId="{09CF2ABF-2EAA-4743-934D-98A5760571DB}" type="presOf" srcId="{0FE9BBB2-D366-43DD-B401-DD660DE518B4}" destId="{755B1AFC-D749-4627-A1B5-D21A9F12246E}" srcOrd="0" destOrd="0" presId="urn:microsoft.com/office/officeart/2005/8/layout/bProcess4"/>
    <dgm:cxn modelId="{A1C06E7A-52DA-466E-AD5B-EE0F77D8CD9D}" srcId="{7A5E92A7-0CEA-4788-903C-1DA4EBAC6A1E}" destId="{A9A24FDD-D0EE-4DFD-8DC1-1E7AC9274C47}" srcOrd="4" destOrd="0" parTransId="{C67E4A92-684C-4274-B0A4-1C4B38BDFE70}" sibTransId="{0E04899C-D275-4DAF-AD63-1EC95EAE44E3}"/>
    <dgm:cxn modelId="{3A9DD121-71D2-41BE-B5B6-9DC7A1E29AB8}" type="presOf" srcId="{6D17CFFB-814E-40BF-9EA0-01A30A877F5C}" destId="{1AC28ABD-6600-41F6-9B0E-4F4476F9F125}" srcOrd="0" destOrd="0" presId="urn:microsoft.com/office/officeart/2005/8/layout/bProcess4"/>
    <dgm:cxn modelId="{0AA4833A-A0F3-4345-9B88-41F253E1F4B8}" type="presOf" srcId="{0E04899C-D275-4DAF-AD63-1EC95EAE44E3}" destId="{86455214-0828-4ED6-B9DC-08DB018C009B}" srcOrd="0" destOrd="0" presId="urn:microsoft.com/office/officeart/2005/8/layout/bProcess4"/>
    <dgm:cxn modelId="{08FBA849-9428-4C75-A905-67C8CBFC3E63}" type="presOf" srcId="{8E95F442-C175-41FD-A972-502245620029}" destId="{B3196E55-328B-42CA-8075-51221D6C4991}" srcOrd="0" destOrd="0" presId="urn:microsoft.com/office/officeart/2005/8/layout/bProcess4"/>
    <dgm:cxn modelId="{A7CBA1F9-513E-448E-945E-818CFF821463}" srcId="{7A5E92A7-0CEA-4788-903C-1DA4EBAC6A1E}" destId="{59B2AC26-DC05-496F-B1A6-25D75BBA3F65}" srcOrd="2" destOrd="0" parTransId="{293D85F5-DA95-46EF-9F3B-8E774E58BA91}" sibTransId="{5674B317-3EA1-47E6-A08C-713B73168CB0}"/>
    <dgm:cxn modelId="{386CB9DF-F088-4924-B3EB-3D8E4F56210C}" srcId="{7A5E92A7-0CEA-4788-903C-1DA4EBAC6A1E}" destId="{8E95F442-C175-41FD-A972-502245620029}" srcOrd="8" destOrd="0" parTransId="{A38C2285-803F-4809-93C7-88385504AFCC}" sibTransId="{1088F87C-3387-4D97-8526-251E5F3AEE12}"/>
    <dgm:cxn modelId="{D2970DA0-58B7-4334-AF92-D6FD090495B9}" type="presOf" srcId="{16F90B75-37B8-4144-97A6-C78ADDD181FE}" destId="{445850E8-347E-46AF-809E-92173F01A768}" srcOrd="0" destOrd="0" presId="urn:microsoft.com/office/officeart/2005/8/layout/bProcess4"/>
    <dgm:cxn modelId="{70DD093C-4D9D-4BBA-9630-A11460678960}" type="presOf" srcId="{DC42B62D-413F-4E3C-9DE7-5058276BDA35}" destId="{E8DABDF5-1ACC-44CF-AC71-4885EDA59BE0}" srcOrd="0" destOrd="0" presId="urn:microsoft.com/office/officeart/2005/8/layout/bProcess4"/>
    <dgm:cxn modelId="{88F75BC6-D0DB-4B39-9CA6-D1FC7E2C4D1E}" type="presParOf" srcId="{F4B8D201-E6BD-41FC-9C99-636685755250}" destId="{76C3E837-747B-4357-834B-EF2B833162E7}" srcOrd="0" destOrd="0" presId="urn:microsoft.com/office/officeart/2005/8/layout/bProcess4"/>
    <dgm:cxn modelId="{EC6F2630-9CC0-45BB-9714-3DD6FDFA4C53}" type="presParOf" srcId="{76C3E837-747B-4357-834B-EF2B833162E7}" destId="{D0C27463-FF7C-4E84-9BDE-B4EBBF2CA351}" srcOrd="0" destOrd="0" presId="urn:microsoft.com/office/officeart/2005/8/layout/bProcess4"/>
    <dgm:cxn modelId="{ED04C18A-552E-400E-B82F-3C07737B63B6}" type="presParOf" srcId="{76C3E837-747B-4357-834B-EF2B833162E7}" destId="{E8DABDF5-1ACC-44CF-AC71-4885EDA59BE0}" srcOrd="1" destOrd="0" presId="urn:microsoft.com/office/officeart/2005/8/layout/bProcess4"/>
    <dgm:cxn modelId="{3BFE3D2D-C853-48C8-A7CA-64B8BF4F1968}" type="presParOf" srcId="{F4B8D201-E6BD-41FC-9C99-636685755250}" destId="{0E4AF8C8-AA61-40DC-8176-1AAB16C6DA03}" srcOrd="1" destOrd="0" presId="urn:microsoft.com/office/officeart/2005/8/layout/bProcess4"/>
    <dgm:cxn modelId="{7642BC1C-0483-4630-9DC5-D7A3F11C133F}" type="presParOf" srcId="{F4B8D201-E6BD-41FC-9C99-636685755250}" destId="{5E7CDCE5-5909-459B-9F84-D8C70888FDF5}" srcOrd="2" destOrd="0" presId="urn:microsoft.com/office/officeart/2005/8/layout/bProcess4"/>
    <dgm:cxn modelId="{17850CBE-34F2-4599-90F5-04D5F6276316}" type="presParOf" srcId="{5E7CDCE5-5909-459B-9F84-D8C70888FDF5}" destId="{DD5B52BA-254A-4A78-83F3-CD00CA947238}" srcOrd="0" destOrd="0" presId="urn:microsoft.com/office/officeart/2005/8/layout/bProcess4"/>
    <dgm:cxn modelId="{2A7E93C8-393D-4E93-A2CD-3A81549218B3}" type="presParOf" srcId="{5E7CDCE5-5909-459B-9F84-D8C70888FDF5}" destId="{FE6BD28F-A5FB-4323-B2EB-0678FEE56DC5}" srcOrd="1" destOrd="0" presId="urn:microsoft.com/office/officeart/2005/8/layout/bProcess4"/>
    <dgm:cxn modelId="{16634899-8436-4F4E-A727-83A444936CE3}" type="presParOf" srcId="{F4B8D201-E6BD-41FC-9C99-636685755250}" destId="{5F1F6FAB-CEE7-49C6-9DC2-67D83A0E5BBB}" srcOrd="3" destOrd="0" presId="urn:microsoft.com/office/officeart/2005/8/layout/bProcess4"/>
    <dgm:cxn modelId="{2723BAF0-0AE0-45B6-A921-FE4CC7C4D84C}" type="presParOf" srcId="{F4B8D201-E6BD-41FC-9C99-636685755250}" destId="{5C0F78C3-FA85-41A7-9722-9622C7E4F66F}" srcOrd="4" destOrd="0" presId="urn:microsoft.com/office/officeart/2005/8/layout/bProcess4"/>
    <dgm:cxn modelId="{4E60E623-FC15-4B01-9D65-6CBA7D3CDBCC}" type="presParOf" srcId="{5C0F78C3-FA85-41A7-9722-9622C7E4F66F}" destId="{51630097-1ACC-4A7B-BF0B-3514E97AE8C5}" srcOrd="0" destOrd="0" presId="urn:microsoft.com/office/officeart/2005/8/layout/bProcess4"/>
    <dgm:cxn modelId="{7EBF9C7E-CB19-40B4-B7FB-977E055FC722}" type="presParOf" srcId="{5C0F78C3-FA85-41A7-9722-9622C7E4F66F}" destId="{AB3E26CF-CEF7-43FA-B5F3-3093C05AE22B}" srcOrd="1" destOrd="0" presId="urn:microsoft.com/office/officeart/2005/8/layout/bProcess4"/>
    <dgm:cxn modelId="{5AFEB9C7-D82C-40CF-91C4-3CF53BF98352}" type="presParOf" srcId="{F4B8D201-E6BD-41FC-9C99-636685755250}" destId="{6305A484-6BE3-4271-838F-3E933C33006A}" srcOrd="5" destOrd="0" presId="urn:microsoft.com/office/officeart/2005/8/layout/bProcess4"/>
    <dgm:cxn modelId="{769F6660-6596-4D45-A413-E96D916CA27E}" type="presParOf" srcId="{F4B8D201-E6BD-41FC-9C99-636685755250}" destId="{AAD92808-DE04-477D-855E-B6171C829313}" srcOrd="6" destOrd="0" presId="urn:microsoft.com/office/officeart/2005/8/layout/bProcess4"/>
    <dgm:cxn modelId="{BC7E5F4A-4E35-4FA7-845F-31951FC41A7E}" type="presParOf" srcId="{AAD92808-DE04-477D-855E-B6171C829313}" destId="{D7BCA6B2-82D9-44DB-B538-2CEFBBE9F6FA}" srcOrd="0" destOrd="0" presId="urn:microsoft.com/office/officeart/2005/8/layout/bProcess4"/>
    <dgm:cxn modelId="{F01EF363-1A35-4B2F-A324-D5BAF346286F}" type="presParOf" srcId="{AAD92808-DE04-477D-855E-B6171C829313}" destId="{6737131B-CBE3-47FF-9420-E1FB49021A54}" srcOrd="1" destOrd="0" presId="urn:microsoft.com/office/officeart/2005/8/layout/bProcess4"/>
    <dgm:cxn modelId="{C21CDE2A-D1E2-48EC-B1E5-FED048AB33CE}" type="presParOf" srcId="{F4B8D201-E6BD-41FC-9C99-636685755250}" destId="{755B1AFC-D749-4627-A1B5-D21A9F12246E}" srcOrd="7" destOrd="0" presId="urn:microsoft.com/office/officeart/2005/8/layout/bProcess4"/>
    <dgm:cxn modelId="{D553FE9C-EDB6-49E3-8EFE-81D9D35C1EC1}" type="presParOf" srcId="{F4B8D201-E6BD-41FC-9C99-636685755250}" destId="{ECFD53FE-6118-4E63-B0BF-D40FBD139D57}" srcOrd="8" destOrd="0" presId="urn:microsoft.com/office/officeart/2005/8/layout/bProcess4"/>
    <dgm:cxn modelId="{8C2F0BBF-9D23-42F4-B5AA-B5A83C8DA2DA}" type="presParOf" srcId="{ECFD53FE-6118-4E63-B0BF-D40FBD139D57}" destId="{0DA9A5B2-589F-4488-916B-AC9E803B69D5}" srcOrd="0" destOrd="0" presId="urn:microsoft.com/office/officeart/2005/8/layout/bProcess4"/>
    <dgm:cxn modelId="{6CC59D1C-3843-433C-8ED5-64972DDD1B86}" type="presParOf" srcId="{ECFD53FE-6118-4E63-B0BF-D40FBD139D57}" destId="{D9F6B0B0-FA2F-45A3-8F0A-6D420633B5E5}" srcOrd="1" destOrd="0" presId="urn:microsoft.com/office/officeart/2005/8/layout/bProcess4"/>
    <dgm:cxn modelId="{6FAF8946-8E1E-4930-858F-3CCEF4F89713}" type="presParOf" srcId="{F4B8D201-E6BD-41FC-9C99-636685755250}" destId="{86455214-0828-4ED6-B9DC-08DB018C009B}" srcOrd="9" destOrd="0" presId="urn:microsoft.com/office/officeart/2005/8/layout/bProcess4"/>
    <dgm:cxn modelId="{C1D42CBF-C16D-490D-B167-0FAC7CE60A4E}" type="presParOf" srcId="{F4B8D201-E6BD-41FC-9C99-636685755250}" destId="{DB6FA308-B01D-4340-968B-890D4C83C0EB}" srcOrd="10" destOrd="0" presId="urn:microsoft.com/office/officeart/2005/8/layout/bProcess4"/>
    <dgm:cxn modelId="{F0559369-662E-46EB-A326-090F266BA42D}" type="presParOf" srcId="{DB6FA308-B01D-4340-968B-890D4C83C0EB}" destId="{361B13BF-CA9A-4C9D-A2FC-4D2860EA8E3D}" srcOrd="0" destOrd="0" presId="urn:microsoft.com/office/officeart/2005/8/layout/bProcess4"/>
    <dgm:cxn modelId="{6041636C-674B-4B3E-A94C-7EC24863A953}" type="presParOf" srcId="{DB6FA308-B01D-4340-968B-890D4C83C0EB}" destId="{66458341-5BBF-4314-A501-57EA3D377982}" srcOrd="1" destOrd="0" presId="urn:microsoft.com/office/officeart/2005/8/layout/bProcess4"/>
    <dgm:cxn modelId="{3548B4E5-234C-4A72-B993-798586A799D5}" type="presParOf" srcId="{F4B8D201-E6BD-41FC-9C99-636685755250}" destId="{203035C1-79F7-46F0-B064-E37CCB6929B1}" srcOrd="11" destOrd="0" presId="urn:microsoft.com/office/officeart/2005/8/layout/bProcess4"/>
    <dgm:cxn modelId="{1B587224-512B-46DD-98F5-20F8558D3D5D}" type="presParOf" srcId="{F4B8D201-E6BD-41FC-9C99-636685755250}" destId="{F2478781-3577-42B6-BE3D-712F1E81C0B1}" srcOrd="12" destOrd="0" presId="urn:microsoft.com/office/officeart/2005/8/layout/bProcess4"/>
    <dgm:cxn modelId="{89F32F1B-C3A3-4D68-8CAE-E41EFD8CA5AD}" type="presParOf" srcId="{F2478781-3577-42B6-BE3D-712F1E81C0B1}" destId="{8B4B4809-836E-4C2C-984E-8860C35C15ED}" srcOrd="0" destOrd="0" presId="urn:microsoft.com/office/officeart/2005/8/layout/bProcess4"/>
    <dgm:cxn modelId="{527FD57C-071F-4480-8E5D-C97829965792}" type="presParOf" srcId="{F2478781-3577-42B6-BE3D-712F1E81C0B1}" destId="{28513D7D-5055-44E7-9016-04C9333E341D}" srcOrd="1" destOrd="0" presId="urn:microsoft.com/office/officeart/2005/8/layout/bProcess4"/>
    <dgm:cxn modelId="{43AFE9BF-F71E-4EFA-BA0D-C8DF66A61544}" type="presParOf" srcId="{F4B8D201-E6BD-41FC-9C99-636685755250}" destId="{445850E8-347E-46AF-809E-92173F01A768}" srcOrd="13" destOrd="0" presId="urn:microsoft.com/office/officeart/2005/8/layout/bProcess4"/>
    <dgm:cxn modelId="{34F2F524-D82E-4721-98CA-84EC8C86D5F6}" type="presParOf" srcId="{F4B8D201-E6BD-41FC-9C99-636685755250}" destId="{044D9EDE-290F-4DEB-8C72-B3F1422788C0}" srcOrd="14" destOrd="0" presId="urn:microsoft.com/office/officeart/2005/8/layout/bProcess4"/>
    <dgm:cxn modelId="{293EB6F8-C5E6-4711-881A-975DBA7803DF}" type="presParOf" srcId="{044D9EDE-290F-4DEB-8C72-B3F1422788C0}" destId="{86F968AB-652C-4CD4-A778-98B1E53D5576}" srcOrd="0" destOrd="0" presId="urn:microsoft.com/office/officeart/2005/8/layout/bProcess4"/>
    <dgm:cxn modelId="{24D29B58-4725-44F6-ACFB-1BD4072566F7}" type="presParOf" srcId="{044D9EDE-290F-4DEB-8C72-B3F1422788C0}" destId="{1AC28ABD-6600-41F6-9B0E-4F4476F9F125}" srcOrd="1" destOrd="0" presId="urn:microsoft.com/office/officeart/2005/8/layout/bProcess4"/>
    <dgm:cxn modelId="{BBA5B17A-FA4E-4827-991D-8A75D5C9BE3F}" type="presParOf" srcId="{F4B8D201-E6BD-41FC-9C99-636685755250}" destId="{1898A88D-1823-4BFF-8500-30C4F3A51FC2}" srcOrd="15" destOrd="0" presId="urn:microsoft.com/office/officeart/2005/8/layout/bProcess4"/>
    <dgm:cxn modelId="{197D615B-5FA5-4794-AE4C-8AB8F83435B5}" type="presParOf" srcId="{F4B8D201-E6BD-41FC-9C99-636685755250}" destId="{859F8B3A-F713-4857-B6A8-7EFBE67D9D70}" srcOrd="16" destOrd="0" presId="urn:microsoft.com/office/officeart/2005/8/layout/bProcess4"/>
    <dgm:cxn modelId="{A7BF72F8-D8BA-4ED4-AFA1-D278F7ED3360}" type="presParOf" srcId="{859F8B3A-F713-4857-B6A8-7EFBE67D9D70}" destId="{89937304-A172-4319-97B8-CAE7FBF784E6}" srcOrd="0" destOrd="0" presId="urn:microsoft.com/office/officeart/2005/8/layout/bProcess4"/>
    <dgm:cxn modelId="{CCDD1473-66F9-464E-9E57-4A42F21A58A5}" type="presParOf" srcId="{859F8B3A-F713-4857-B6A8-7EFBE67D9D70}" destId="{B3196E55-328B-42CA-8075-51221D6C499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ECD3A4-65FE-4FD9-8D8E-DDAF4303FBA4}" type="doc">
      <dgm:prSet loTypeId="urn:microsoft.com/office/officeart/2005/8/layout/cycle6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9DACB044-118D-4FD6-A407-82180BC77887}">
      <dgm:prSet custT="1"/>
      <dgm:spPr/>
      <dgm:t>
        <a:bodyPr/>
        <a:lstStyle/>
        <a:p>
          <a:pPr rtl="1"/>
          <a:r>
            <a:rPr lang="ar-SA" sz="1100" b="1" dirty="0" smtClean="0"/>
            <a:t>الجهل بربط اختيار تصميم تجريبي بعوائق الصدق الداخلي وعوائق الصدق الخارجي لذلك التصميم</a:t>
          </a:r>
          <a:endParaRPr lang="ar-SA" sz="1100" b="1" dirty="0"/>
        </a:p>
      </dgm:t>
    </dgm:pt>
    <dgm:pt modelId="{4CEDEF8A-7F6A-4F9D-9606-513DE58BCABF}" type="parTrans" cxnId="{E07EDE2F-C76E-468B-A3B2-BC0DE6DBB5F8}">
      <dgm:prSet/>
      <dgm:spPr/>
      <dgm:t>
        <a:bodyPr/>
        <a:lstStyle/>
        <a:p>
          <a:pPr rtl="1"/>
          <a:endParaRPr lang="ar-SA"/>
        </a:p>
      </dgm:t>
    </dgm:pt>
    <dgm:pt modelId="{0EE1E3EE-34E1-4F7D-A1AF-561BB57BE788}" type="sibTrans" cxnId="{E07EDE2F-C76E-468B-A3B2-BC0DE6DBB5F8}">
      <dgm:prSet/>
      <dgm:spPr/>
      <dgm:t>
        <a:bodyPr/>
        <a:lstStyle/>
        <a:p>
          <a:pPr rtl="1"/>
          <a:endParaRPr lang="ar-SA"/>
        </a:p>
      </dgm:t>
    </dgm:pt>
    <dgm:pt modelId="{65B29F18-D8D8-4152-AC2F-05F653460897}">
      <dgm:prSet custT="1"/>
      <dgm:spPr/>
      <dgm:t>
        <a:bodyPr/>
        <a:lstStyle/>
        <a:p>
          <a:pPr rtl="1"/>
          <a:r>
            <a:rPr lang="ar-SA" sz="1100" b="1" dirty="0" smtClean="0"/>
            <a:t>المبالغة في تطبيق البحث الكمي وتجاهل أوجه قصوره المنهجية</a:t>
          </a:r>
          <a:endParaRPr lang="ar-SA" sz="1100" b="1" dirty="0"/>
        </a:p>
      </dgm:t>
    </dgm:pt>
    <dgm:pt modelId="{CFE4EEC4-4F22-476C-BD04-2A7DD137CAA9}" type="parTrans" cxnId="{E3CD6CB3-7E39-4C88-A101-DE10C36CCFA4}">
      <dgm:prSet/>
      <dgm:spPr/>
      <dgm:t>
        <a:bodyPr/>
        <a:lstStyle/>
        <a:p>
          <a:pPr rtl="1"/>
          <a:endParaRPr lang="ar-SA"/>
        </a:p>
      </dgm:t>
    </dgm:pt>
    <dgm:pt modelId="{F2DFACEA-D76A-4B2C-BC22-44ADE328E11C}" type="sibTrans" cxnId="{E3CD6CB3-7E39-4C88-A101-DE10C36CCFA4}">
      <dgm:prSet/>
      <dgm:spPr/>
      <dgm:t>
        <a:bodyPr/>
        <a:lstStyle/>
        <a:p>
          <a:pPr rtl="1"/>
          <a:endParaRPr lang="ar-SA"/>
        </a:p>
      </dgm:t>
    </dgm:pt>
    <dgm:pt modelId="{A52EC81F-4D93-4285-8E07-457CED3DAFC4}">
      <dgm:prSet custT="1"/>
      <dgm:spPr/>
      <dgm:t>
        <a:bodyPr/>
        <a:lstStyle/>
        <a:p>
          <a:pPr rtl="1"/>
          <a:r>
            <a:rPr lang="ar-SA" sz="1100" b="1" dirty="0" smtClean="0"/>
            <a:t>الخطأ في تطبيق مفهوم البحث الوثائقي</a:t>
          </a:r>
          <a:endParaRPr lang="ar-SA" sz="1100" dirty="0"/>
        </a:p>
      </dgm:t>
    </dgm:pt>
    <dgm:pt modelId="{45FCB9B7-FA8B-4D41-83D0-A7A1655929EA}" type="parTrans" cxnId="{A068F425-48D0-4A51-AE18-8E77FD7E9AC3}">
      <dgm:prSet/>
      <dgm:spPr/>
      <dgm:t>
        <a:bodyPr/>
        <a:lstStyle/>
        <a:p>
          <a:pPr rtl="1"/>
          <a:endParaRPr lang="ar-SA"/>
        </a:p>
      </dgm:t>
    </dgm:pt>
    <dgm:pt modelId="{4C13B8F7-5BF0-4DD5-8D40-82B99DDA2B5F}" type="sibTrans" cxnId="{A068F425-48D0-4A51-AE18-8E77FD7E9AC3}">
      <dgm:prSet/>
      <dgm:spPr/>
      <dgm:t>
        <a:bodyPr/>
        <a:lstStyle/>
        <a:p>
          <a:pPr rtl="1"/>
          <a:endParaRPr lang="ar-SA"/>
        </a:p>
      </dgm:t>
    </dgm:pt>
    <dgm:pt modelId="{0FC0D91E-F784-4AC8-BA47-29634AAE20F9}">
      <dgm:prSet custT="1"/>
      <dgm:spPr/>
      <dgm:t>
        <a:bodyPr/>
        <a:lstStyle/>
        <a:p>
          <a:pPr rtl="1"/>
          <a:r>
            <a:rPr lang="ar-SA" sz="1100" b="1" dirty="0" smtClean="0"/>
            <a:t>المبالغة في تطبيق المستوى الأول </a:t>
          </a:r>
          <a:r>
            <a:rPr lang="ar-SA" sz="1100" b="1" dirty="0" err="1" smtClean="0"/>
            <a:t>للبحث  </a:t>
          </a:r>
          <a:r>
            <a:rPr lang="ar-SA" sz="1100" b="1" dirty="0" smtClean="0"/>
            <a:t>(التشخيص </a:t>
          </a:r>
          <a:r>
            <a:rPr lang="ar-SA" sz="1100" b="1" dirty="0" err="1" smtClean="0"/>
            <a:t>واستطلا</a:t>
          </a:r>
          <a:r>
            <a:rPr lang="ar-SA" sz="1100" b="1" dirty="0" smtClean="0"/>
            <a:t> ع </a:t>
          </a:r>
          <a:r>
            <a:rPr lang="ar-SA" sz="1100" b="1" dirty="0" err="1" smtClean="0"/>
            <a:t>الآراء </a:t>
          </a:r>
          <a:r>
            <a:rPr lang="ar-SA" sz="1100" b="1" dirty="0" smtClean="0"/>
            <a:t>)  مقارنة </a:t>
          </a:r>
          <a:r>
            <a:rPr lang="ar-SA" sz="1100" b="1" dirty="0" err="1" smtClean="0"/>
            <a:t>بالمستويين  </a:t>
          </a:r>
          <a:r>
            <a:rPr lang="ar-SA" sz="1100" b="1" dirty="0" smtClean="0"/>
            <a:t>( </a:t>
          </a:r>
          <a:r>
            <a:rPr lang="ar-SA" sz="1100" b="1" dirty="0" err="1" smtClean="0"/>
            <a:t>التقويم </a:t>
          </a:r>
          <a:r>
            <a:rPr lang="ar-SA" sz="1100" b="1" dirty="0" smtClean="0"/>
            <a:t>) و</a:t>
          </a:r>
          <a:r>
            <a:rPr lang="ar-SA" sz="1100" b="1" dirty="0" err="1" smtClean="0"/>
            <a:t>(التطوير )</a:t>
          </a:r>
          <a:r>
            <a:rPr lang="ar-SA" sz="1100" b="1" dirty="0" smtClean="0"/>
            <a:t> </a:t>
          </a:r>
          <a:endParaRPr lang="ar-SA" sz="1100" b="1" dirty="0"/>
        </a:p>
      </dgm:t>
    </dgm:pt>
    <dgm:pt modelId="{70302DEA-6094-4C05-A242-765463F191D5}" type="parTrans" cxnId="{9426A980-77A3-4D2A-929F-05B05069A3A5}">
      <dgm:prSet/>
      <dgm:spPr/>
      <dgm:t>
        <a:bodyPr/>
        <a:lstStyle/>
        <a:p>
          <a:pPr rtl="1"/>
          <a:endParaRPr lang="ar-SA"/>
        </a:p>
      </dgm:t>
    </dgm:pt>
    <dgm:pt modelId="{82B10DEE-BF9D-4681-92E3-EDA53BADF1AF}" type="sibTrans" cxnId="{9426A980-77A3-4D2A-929F-05B05069A3A5}">
      <dgm:prSet/>
      <dgm:spPr/>
      <dgm:t>
        <a:bodyPr/>
        <a:lstStyle/>
        <a:p>
          <a:pPr rtl="1"/>
          <a:endParaRPr lang="ar-SA"/>
        </a:p>
      </dgm:t>
    </dgm:pt>
    <dgm:pt modelId="{12E7E3F5-B540-44A2-A4E6-676E68BC9258}">
      <dgm:prSet custT="1"/>
      <dgm:spPr/>
      <dgm:t>
        <a:bodyPr/>
        <a:lstStyle/>
        <a:p>
          <a:pPr rtl="1"/>
          <a:r>
            <a:rPr lang="ar-SA" sz="1100" b="1" dirty="0" smtClean="0"/>
            <a:t>الخطأ في تطبيق المدلول الصحيح لعدد من عناصر </a:t>
          </a:r>
          <a:r>
            <a:rPr lang="ar-SA" sz="1100" b="1" dirty="0" err="1" smtClean="0"/>
            <a:t>المنهجية </a:t>
          </a:r>
          <a:r>
            <a:rPr lang="ar-SA" sz="1100" b="1" dirty="0" smtClean="0"/>
            <a:t>( الإطار </a:t>
          </a:r>
          <a:r>
            <a:rPr lang="ar-SA" sz="1100" b="1" dirty="0" err="1" smtClean="0"/>
            <a:t>النظري </a:t>
          </a:r>
          <a:r>
            <a:rPr lang="ar-SA" sz="1100" b="1" dirty="0" smtClean="0"/>
            <a:t>, اهداف </a:t>
          </a:r>
          <a:r>
            <a:rPr lang="ar-SA" sz="1100" b="1" dirty="0" err="1" smtClean="0"/>
            <a:t>البحث </a:t>
          </a:r>
          <a:r>
            <a:rPr lang="ar-SA" sz="1100" b="1" dirty="0" smtClean="0"/>
            <a:t>, تحليل </a:t>
          </a:r>
          <a:r>
            <a:rPr lang="ar-SA" sz="1100" b="1" dirty="0" err="1" smtClean="0"/>
            <a:t>المحتوى .....الخ )</a:t>
          </a:r>
          <a:endParaRPr lang="ar-SA" sz="1100" b="1" dirty="0"/>
        </a:p>
      </dgm:t>
    </dgm:pt>
    <dgm:pt modelId="{29855553-4A96-4F1A-9145-E35AD307D38D}" type="parTrans" cxnId="{1FCFAF0A-DA8F-443A-9712-4DF1532C52FF}">
      <dgm:prSet/>
      <dgm:spPr/>
      <dgm:t>
        <a:bodyPr/>
        <a:lstStyle/>
        <a:p>
          <a:pPr rtl="1"/>
          <a:endParaRPr lang="ar-SA"/>
        </a:p>
      </dgm:t>
    </dgm:pt>
    <dgm:pt modelId="{57801940-066C-4432-8C99-BDA6716AC679}" type="sibTrans" cxnId="{1FCFAF0A-DA8F-443A-9712-4DF1532C52FF}">
      <dgm:prSet/>
      <dgm:spPr/>
      <dgm:t>
        <a:bodyPr/>
        <a:lstStyle/>
        <a:p>
          <a:pPr rtl="1"/>
          <a:endParaRPr lang="ar-SA"/>
        </a:p>
      </dgm:t>
    </dgm:pt>
    <dgm:pt modelId="{E40CAB11-EF0D-4CC7-A944-48B673D97352}">
      <dgm:prSet custT="1"/>
      <dgm:spPr/>
      <dgm:t>
        <a:bodyPr/>
        <a:lstStyle/>
        <a:p>
          <a:pPr rtl="1"/>
          <a:r>
            <a:rPr lang="ar-SA" sz="1100" b="1" dirty="0" smtClean="0"/>
            <a:t>اذا لابد من </a:t>
          </a:r>
          <a:r>
            <a:rPr lang="ar-SA" sz="1100" b="1" dirty="0" err="1" smtClean="0"/>
            <a:t>اسهامنا </a:t>
          </a:r>
          <a:r>
            <a:rPr lang="ar-SA" sz="1100" b="1" dirty="0" smtClean="0"/>
            <a:t>”اعضاء هيئة تدريس </a:t>
          </a:r>
          <a:r>
            <a:rPr lang="ar-SA" sz="1100" b="1" dirty="0" err="1" smtClean="0"/>
            <a:t>وطلاب </a:t>
          </a:r>
          <a:r>
            <a:rPr lang="ar-SA" sz="1100" b="1" dirty="0" smtClean="0"/>
            <a:t>” في تصحيح هذا </a:t>
          </a:r>
          <a:r>
            <a:rPr lang="ar-SA" sz="1100" b="1" dirty="0" err="1" smtClean="0"/>
            <a:t>الواقع .</a:t>
          </a:r>
          <a:r>
            <a:rPr lang="ar-SA" sz="1100" b="1" dirty="0" smtClean="0"/>
            <a:t>   </a:t>
          </a:r>
        </a:p>
        <a:p>
          <a:pPr rtl="1"/>
          <a:r>
            <a:rPr lang="ar-SA" sz="1100" b="1" dirty="0" smtClean="0"/>
            <a:t>ولهذا تم اختيار هذا العنوان لعرض الشرائح التالية</a:t>
          </a:r>
          <a:endParaRPr lang="ar-SA" sz="1100" b="1" dirty="0"/>
        </a:p>
      </dgm:t>
    </dgm:pt>
    <dgm:pt modelId="{D2F8CC57-87C0-41D4-8278-D2183586CF04}" type="parTrans" cxnId="{910BB1DE-FC0A-4492-8BB2-039D82AECCA5}">
      <dgm:prSet/>
      <dgm:spPr/>
      <dgm:t>
        <a:bodyPr/>
        <a:lstStyle/>
        <a:p>
          <a:pPr rtl="1"/>
          <a:endParaRPr lang="ar-SA"/>
        </a:p>
      </dgm:t>
    </dgm:pt>
    <dgm:pt modelId="{DADFDE6F-3A2C-482E-A738-065217149C0F}" type="sibTrans" cxnId="{910BB1DE-FC0A-4492-8BB2-039D82AECCA5}">
      <dgm:prSet/>
      <dgm:spPr/>
      <dgm:t>
        <a:bodyPr/>
        <a:lstStyle/>
        <a:p>
          <a:pPr rtl="1"/>
          <a:endParaRPr lang="ar-SA"/>
        </a:p>
      </dgm:t>
    </dgm:pt>
    <dgm:pt modelId="{55B8B99D-AB70-44EC-A799-BCEC22C4C2C7}" type="pres">
      <dgm:prSet presAssocID="{64ECD3A4-65FE-4FD9-8D8E-DDAF4303FB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40A9940-C6F7-421F-91EB-C63F36E1C021}" type="pres">
      <dgm:prSet presAssocID="{9DACB044-118D-4FD6-A407-82180BC7788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8C10AA-7372-4DB1-B83A-45DC6B55D03D}" type="pres">
      <dgm:prSet presAssocID="{9DACB044-118D-4FD6-A407-82180BC77887}" presName="spNode" presStyleCnt="0"/>
      <dgm:spPr/>
    </dgm:pt>
    <dgm:pt modelId="{C24A288A-25EE-4628-BF79-C76946463404}" type="pres">
      <dgm:prSet presAssocID="{0EE1E3EE-34E1-4F7D-A1AF-561BB57BE788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148FA8CF-C8D6-424A-AE47-D70B8553536F}" type="pres">
      <dgm:prSet presAssocID="{65B29F18-D8D8-4152-AC2F-05F6534608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EAF27D-C03A-481C-AC7A-B43E539909DA}" type="pres">
      <dgm:prSet presAssocID="{65B29F18-D8D8-4152-AC2F-05F653460897}" presName="spNode" presStyleCnt="0"/>
      <dgm:spPr/>
    </dgm:pt>
    <dgm:pt modelId="{63C5DBCC-1AE3-4C7C-98BF-0B25F3CE99C6}" type="pres">
      <dgm:prSet presAssocID="{F2DFACEA-D76A-4B2C-BC22-44ADE328E11C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0860CAB2-79DD-4B97-9C88-E9EB96BED034}" type="pres">
      <dgm:prSet presAssocID="{A52EC81F-4D93-4285-8E07-457CED3DAFC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AA60A6-CC2D-4932-ACCE-EB6133B013AD}" type="pres">
      <dgm:prSet presAssocID="{A52EC81F-4D93-4285-8E07-457CED3DAFC4}" presName="spNode" presStyleCnt="0"/>
      <dgm:spPr/>
    </dgm:pt>
    <dgm:pt modelId="{4A81512E-BD97-4F54-9CBD-9FC832A5B734}" type="pres">
      <dgm:prSet presAssocID="{4C13B8F7-5BF0-4DD5-8D40-82B99DDA2B5F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B0713CDF-762B-4D9D-80FE-868B3AB07004}" type="pres">
      <dgm:prSet presAssocID="{E40CAB11-EF0D-4CC7-A944-48B673D97352}" presName="node" presStyleLbl="node1" presStyleIdx="3" presStyleCnt="6" custScaleX="15455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84197C-7FAC-44FB-AF14-16CADC074BE0}" type="pres">
      <dgm:prSet presAssocID="{E40CAB11-EF0D-4CC7-A944-48B673D97352}" presName="spNode" presStyleCnt="0"/>
      <dgm:spPr/>
    </dgm:pt>
    <dgm:pt modelId="{84682F84-1B15-4B7A-8916-AF7931C5237F}" type="pres">
      <dgm:prSet presAssocID="{DADFDE6F-3A2C-482E-A738-065217149C0F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048590CE-274D-4DA0-BF97-14A4C1F3FFCB}" type="pres">
      <dgm:prSet presAssocID="{0FC0D91E-F784-4AC8-BA47-29634AAE20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A43B1E9-9E20-4603-98AE-C61C95629BB5}" type="pres">
      <dgm:prSet presAssocID="{0FC0D91E-F784-4AC8-BA47-29634AAE20F9}" presName="spNode" presStyleCnt="0"/>
      <dgm:spPr/>
    </dgm:pt>
    <dgm:pt modelId="{53BA9998-0A1A-4A5E-8A6F-C15CBBAEEC7E}" type="pres">
      <dgm:prSet presAssocID="{82B10DEE-BF9D-4681-92E3-EDA53BADF1AF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FFA1D77D-C579-49BD-A8C1-F101BDEAE0AD}" type="pres">
      <dgm:prSet presAssocID="{12E7E3F5-B540-44A2-A4E6-676E68BC925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AF27ED-F443-4731-AD83-6A0572611AE3}" type="pres">
      <dgm:prSet presAssocID="{12E7E3F5-B540-44A2-A4E6-676E68BC9258}" presName="spNode" presStyleCnt="0"/>
      <dgm:spPr/>
    </dgm:pt>
    <dgm:pt modelId="{4CE6BFA3-7050-4614-94DB-BE2E664EA2AF}" type="pres">
      <dgm:prSet presAssocID="{57801940-066C-4432-8C99-BDA6716AC679}" presName="sibTrans" presStyleLbl="sibTrans1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A051F4E1-99CF-4603-9556-B674AFF38BF8}" type="presOf" srcId="{64ECD3A4-65FE-4FD9-8D8E-DDAF4303FBA4}" destId="{55B8B99D-AB70-44EC-A799-BCEC22C4C2C7}" srcOrd="0" destOrd="0" presId="urn:microsoft.com/office/officeart/2005/8/layout/cycle6"/>
    <dgm:cxn modelId="{910BB1DE-FC0A-4492-8BB2-039D82AECCA5}" srcId="{64ECD3A4-65FE-4FD9-8D8E-DDAF4303FBA4}" destId="{E40CAB11-EF0D-4CC7-A944-48B673D97352}" srcOrd="3" destOrd="0" parTransId="{D2F8CC57-87C0-41D4-8278-D2183586CF04}" sibTransId="{DADFDE6F-3A2C-482E-A738-065217149C0F}"/>
    <dgm:cxn modelId="{E07EDE2F-C76E-468B-A3B2-BC0DE6DBB5F8}" srcId="{64ECD3A4-65FE-4FD9-8D8E-DDAF4303FBA4}" destId="{9DACB044-118D-4FD6-A407-82180BC77887}" srcOrd="0" destOrd="0" parTransId="{4CEDEF8A-7F6A-4F9D-9606-513DE58BCABF}" sibTransId="{0EE1E3EE-34E1-4F7D-A1AF-561BB57BE788}"/>
    <dgm:cxn modelId="{3C239E73-A35E-4664-BE4E-74DE682144C6}" type="presOf" srcId="{57801940-066C-4432-8C99-BDA6716AC679}" destId="{4CE6BFA3-7050-4614-94DB-BE2E664EA2AF}" srcOrd="0" destOrd="0" presId="urn:microsoft.com/office/officeart/2005/8/layout/cycle6"/>
    <dgm:cxn modelId="{8A986F3D-2CB5-4461-8837-AD0B656F0C8B}" type="presOf" srcId="{9DACB044-118D-4FD6-A407-82180BC77887}" destId="{040A9940-C6F7-421F-91EB-C63F36E1C021}" srcOrd="0" destOrd="0" presId="urn:microsoft.com/office/officeart/2005/8/layout/cycle6"/>
    <dgm:cxn modelId="{CB8809A8-36F3-4F1A-913F-F767EDB16F29}" type="presOf" srcId="{E40CAB11-EF0D-4CC7-A944-48B673D97352}" destId="{B0713CDF-762B-4D9D-80FE-868B3AB07004}" srcOrd="0" destOrd="0" presId="urn:microsoft.com/office/officeart/2005/8/layout/cycle6"/>
    <dgm:cxn modelId="{48F3E826-C6A4-4186-A795-948065DE31B4}" type="presOf" srcId="{DADFDE6F-3A2C-482E-A738-065217149C0F}" destId="{84682F84-1B15-4B7A-8916-AF7931C5237F}" srcOrd="0" destOrd="0" presId="urn:microsoft.com/office/officeart/2005/8/layout/cycle6"/>
    <dgm:cxn modelId="{E3CD6CB3-7E39-4C88-A101-DE10C36CCFA4}" srcId="{64ECD3A4-65FE-4FD9-8D8E-DDAF4303FBA4}" destId="{65B29F18-D8D8-4152-AC2F-05F653460897}" srcOrd="1" destOrd="0" parTransId="{CFE4EEC4-4F22-476C-BD04-2A7DD137CAA9}" sibTransId="{F2DFACEA-D76A-4B2C-BC22-44ADE328E11C}"/>
    <dgm:cxn modelId="{6C4B31B3-32DC-4701-956F-CF070C5B589C}" type="presOf" srcId="{0FC0D91E-F784-4AC8-BA47-29634AAE20F9}" destId="{048590CE-274D-4DA0-BF97-14A4C1F3FFCB}" srcOrd="0" destOrd="0" presId="urn:microsoft.com/office/officeart/2005/8/layout/cycle6"/>
    <dgm:cxn modelId="{44FBAD67-C213-46E0-B9DB-DF0BD848EE44}" type="presOf" srcId="{0EE1E3EE-34E1-4F7D-A1AF-561BB57BE788}" destId="{C24A288A-25EE-4628-BF79-C76946463404}" srcOrd="0" destOrd="0" presId="urn:microsoft.com/office/officeart/2005/8/layout/cycle6"/>
    <dgm:cxn modelId="{FF8E074E-94CB-4E71-B033-C0688DD44ABF}" type="presOf" srcId="{4C13B8F7-5BF0-4DD5-8D40-82B99DDA2B5F}" destId="{4A81512E-BD97-4F54-9CBD-9FC832A5B734}" srcOrd="0" destOrd="0" presId="urn:microsoft.com/office/officeart/2005/8/layout/cycle6"/>
    <dgm:cxn modelId="{67C0DB94-4E43-4DAA-9D9C-CDDE652C2314}" type="presOf" srcId="{82B10DEE-BF9D-4681-92E3-EDA53BADF1AF}" destId="{53BA9998-0A1A-4A5E-8A6F-C15CBBAEEC7E}" srcOrd="0" destOrd="0" presId="urn:microsoft.com/office/officeart/2005/8/layout/cycle6"/>
    <dgm:cxn modelId="{A068F425-48D0-4A51-AE18-8E77FD7E9AC3}" srcId="{64ECD3A4-65FE-4FD9-8D8E-DDAF4303FBA4}" destId="{A52EC81F-4D93-4285-8E07-457CED3DAFC4}" srcOrd="2" destOrd="0" parTransId="{45FCB9B7-FA8B-4D41-83D0-A7A1655929EA}" sibTransId="{4C13B8F7-5BF0-4DD5-8D40-82B99DDA2B5F}"/>
    <dgm:cxn modelId="{219E75C2-FE0F-4198-90BA-2A2CF456C3CD}" type="presOf" srcId="{A52EC81F-4D93-4285-8E07-457CED3DAFC4}" destId="{0860CAB2-79DD-4B97-9C88-E9EB96BED034}" srcOrd="0" destOrd="0" presId="urn:microsoft.com/office/officeart/2005/8/layout/cycle6"/>
    <dgm:cxn modelId="{9426A980-77A3-4D2A-929F-05B05069A3A5}" srcId="{64ECD3A4-65FE-4FD9-8D8E-DDAF4303FBA4}" destId="{0FC0D91E-F784-4AC8-BA47-29634AAE20F9}" srcOrd="4" destOrd="0" parTransId="{70302DEA-6094-4C05-A242-765463F191D5}" sibTransId="{82B10DEE-BF9D-4681-92E3-EDA53BADF1AF}"/>
    <dgm:cxn modelId="{96EAC327-F7F5-49B9-94D2-92B338CBC304}" type="presOf" srcId="{12E7E3F5-B540-44A2-A4E6-676E68BC9258}" destId="{FFA1D77D-C579-49BD-A8C1-F101BDEAE0AD}" srcOrd="0" destOrd="0" presId="urn:microsoft.com/office/officeart/2005/8/layout/cycle6"/>
    <dgm:cxn modelId="{1FCFAF0A-DA8F-443A-9712-4DF1532C52FF}" srcId="{64ECD3A4-65FE-4FD9-8D8E-DDAF4303FBA4}" destId="{12E7E3F5-B540-44A2-A4E6-676E68BC9258}" srcOrd="5" destOrd="0" parTransId="{29855553-4A96-4F1A-9145-E35AD307D38D}" sibTransId="{57801940-066C-4432-8C99-BDA6716AC679}"/>
    <dgm:cxn modelId="{6E9723D5-CCFE-42E7-9606-A8906B1D3864}" type="presOf" srcId="{65B29F18-D8D8-4152-AC2F-05F653460897}" destId="{148FA8CF-C8D6-424A-AE47-D70B8553536F}" srcOrd="0" destOrd="0" presId="urn:microsoft.com/office/officeart/2005/8/layout/cycle6"/>
    <dgm:cxn modelId="{5CF85D14-EDB1-4199-BFA6-F874B09606EA}" type="presOf" srcId="{F2DFACEA-D76A-4B2C-BC22-44ADE328E11C}" destId="{63C5DBCC-1AE3-4C7C-98BF-0B25F3CE99C6}" srcOrd="0" destOrd="0" presId="urn:microsoft.com/office/officeart/2005/8/layout/cycle6"/>
    <dgm:cxn modelId="{788814FE-51BD-45A8-8A55-5C52F7538234}" type="presParOf" srcId="{55B8B99D-AB70-44EC-A799-BCEC22C4C2C7}" destId="{040A9940-C6F7-421F-91EB-C63F36E1C021}" srcOrd="0" destOrd="0" presId="urn:microsoft.com/office/officeart/2005/8/layout/cycle6"/>
    <dgm:cxn modelId="{F76893D8-00E3-45FE-9370-AF5B05D31F5F}" type="presParOf" srcId="{55B8B99D-AB70-44EC-A799-BCEC22C4C2C7}" destId="{B78C10AA-7372-4DB1-B83A-45DC6B55D03D}" srcOrd="1" destOrd="0" presId="urn:microsoft.com/office/officeart/2005/8/layout/cycle6"/>
    <dgm:cxn modelId="{0980CDB7-7486-43C5-B8EB-E2111A5CBC19}" type="presParOf" srcId="{55B8B99D-AB70-44EC-A799-BCEC22C4C2C7}" destId="{C24A288A-25EE-4628-BF79-C76946463404}" srcOrd="2" destOrd="0" presId="urn:microsoft.com/office/officeart/2005/8/layout/cycle6"/>
    <dgm:cxn modelId="{197968BD-C15B-4401-A55D-9F1ED08774FE}" type="presParOf" srcId="{55B8B99D-AB70-44EC-A799-BCEC22C4C2C7}" destId="{148FA8CF-C8D6-424A-AE47-D70B8553536F}" srcOrd="3" destOrd="0" presId="urn:microsoft.com/office/officeart/2005/8/layout/cycle6"/>
    <dgm:cxn modelId="{1D6A1A3C-4CD4-4F78-8F3D-712B33D00008}" type="presParOf" srcId="{55B8B99D-AB70-44EC-A799-BCEC22C4C2C7}" destId="{A3EAF27D-C03A-481C-AC7A-B43E539909DA}" srcOrd="4" destOrd="0" presId="urn:microsoft.com/office/officeart/2005/8/layout/cycle6"/>
    <dgm:cxn modelId="{745A7A82-9B2C-4A69-A990-341B0A842E08}" type="presParOf" srcId="{55B8B99D-AB70-44EC-A799-BCEC22C4C2C7}" destId="{63C5DBCC-1AE3-4C7C-98BF-0B25F3CE99C6}" srcOrd="5" destOrd="0" presId="urn:microsoft.com/office/officeart/2005/8/layout/cycle6"/>
    <dgm:cxn modelId="{E9D42F60-9C3A-494B-953C-62B2360BD2D9}" type="presParOf" srcId="{55B8B99D-AB70-44EC-A799-BCEC22C4C2C7}" destId="{0860CAB2-79DD-4B97-9C88-E9EB96BED034}" srcOrd="6" destOrd="0" presId="urn:microsoft.com/office/officeart/2005/8/layout/cycle6"/>
    <dgm:cxn modelId="{5FCCE9F6-C506-486B-95B5-B61DFEED20C4}" type="presParOf" srcId="{55B8B99D-AB70-44EC-A799-BCEC22C4C2C7}" destId="{2EAA60A6-CC2D-4932-ACCE-EB6133B013AD}" srcOrd="7" destOrd="0" presId="urn:microsoft.com/office/officeart/2005/8/layout/cycle6"/>
    <dgm:cxn modelId="{BBBC7D5C-9018-4985-B67C-5C979AD3825C}" type="presParOf" srcId="{55B8B99D-AB70-44EC-A799-BCEC22C4C2C7}" destId="{4A81512E-BD97-4F54-9CBD-9FC832A5B734}" srcOrd="8" destOrd="0" presId="urn:microsoft.com/office/officeart/2005/8/layout/cycle6"/>
    <dgm:cxn modelId="{91EDBE3C-4D09-4F7B-8AAC-DF65DF10DEED}" type="presParOf" srcId="{55B8B99D-AB70-44EC-A799-BCEC22C4C2C7}" destId="{B0713CDF-762B-4D9D-80FE-868B3AB07004}" srcOrd="9" destOrd="0" presId="urn:microsoft.com/office/officeart/2005/8/layout/cycle6"/>
    <dgm:cxn modelId="{EC46BB76-A9F8-4144-84E7-603DF328E99B}" type="presParOf" srcId="{55B8B99D-AB70-44EC-A799-BCEC22C4C2C7}" destId="{8C84197C-7FAC-44FB-AF14-16CADC074BE0}" srcOrd="10" destOrd="0" presId="urn:microsoft.com/office/officeart/2005/8/layout/cycle6"/>
    <dgm:cxn modelId="{5E4A33A1-6188-4133-B030-0197C7137950}" type="presParOf" srcId="{55B8B99D-AB70-44EC-A799-BCEC22C4C2C7}" destId="{84682F84-1B15-4B7A-8916-AF7931C5237F}" srcOrd="11" destOrd="0" presId="urn:microsoft.com/office/officeart/2005/8/layout/cycle6"/>
    <dgm:cxn modelId="{2C1CE5AB-CB30-4362-B540-C0526AF7A861}" type="presParOf" srcId="{55B8B99D-AB70-44EC-A799-BCEC22C4C2C7}" destId="{048590CE-274D-4DA0-BF97-14A4C1F3FFCB}" srcOrd="12" destOrd="0" presId="urn:microsoft.com/office/officeart/2005/8/layout/cycle6"/>
    <dgm:cxn modelId="{B20A51E4-5556-4C21-8BB8-09DA04EC3046}" type="presParOf" srcId="{55B8B99D-AB70-44EC-A799-BCEC22C4C2C7}" destId="{2A43B1E9-9E20-4603-98AE-C61C95629BB5}" srcOrd="13" destOrd="0" presId="urn:microsoft.com/office/officeart/2005/8/layout/cycle6"/>
    <dgm:cxn modelId="{9D3B0419-0D18-437D-990D-5F5FE95E2CC4}" type="presParOf" srcId="{55B8B99D-AB70-44EC-A799-BCEC22C4C2C7}" destId="{53BA9998-0A1A-4A5E-8A6F-C15CBBAEEC7E}" srcOrd="14" destOrd="0" presId="urn:microsoft.com/office/officeart/2005/8/layout/cycle6"/>
    <dgm:cxn modelId="{437DE035-4E61-4A1A-84A9-694FB38FB96D}" type="presParOf" srcId="{55B8B99D-AB70-44EC-A799-BCEC22C4C2C7}" destId="{FFA1D77D-C579-49BD-A8C1-F101BDEAE0AD}" srcOrd="15" destOrd="0" presId="urn:microsoft.com/office/officeart/2005/8/layout/cycle6"/>
    <dgm:cxn modelId="{82E5AF75-AE0E-483A-9A36-18BA5D261EB8}" type="presParOf" srcId="{55B8B99D-AB70-44EC-A799-BCEC22C4C2C7}" destId="{1AAF27ED-F443-4731-AD83-6A0572611AE3}" srcOrd="16" destOrd="0" presId="urn:microsoft.com/office/officeart/2005/8/layout/cycle6"/>
    <dgm:cxn modelId="{063494EE-4222-427E-841D-66E6910D577D}" type="presParOf" srcId="{55B8B99D-AB70-44EC-A799-BCEC22C4C2C7}" destId="{4CE6BFA3-7050-4614-94DB-BE2E664EA2A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AB2A09-DC2C-4AC5-A543-C9839BF22614}" type="doc">
      <dgm:prSet loTypeId="urn:microsoft.com/office/officeart/2005/8/layout/matrix1" loCatId="matrix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74C9F109-58D4-4C6B-B10F-86EB9337D821}">
      <dgm:prSet phldrT="[نص]" custT="1"/>
      <dgm:spPr/>
      <dgm:t>
        <a:bodyPr/>
        <a:lstStyle/>
        <a:p>
          <a:pPr rtl="1"/>
          <a:r>
            <a:rPr lang="ar-SA" sz="1400" b="1" dirty="0" smtClean="0"/>
            <a:t>مواجهة</a:t>
          </a:r>
          <a:r>
            <a:rPr lang="ar-SA" sz="1400" b="1" baseline="0" dirty="0" smtClean="0"/>
            <a:t> البحث النوعي لأوجه القصور في المنهج الكمي</a:t>
          </a:r>
          <a:endParaRPr lang="ar-SA" sz="1400" b="1" dirty="0"/>
        </a:p>
      </dgm:t>
    </dgm:pt>
    <dgm:pt modelId="{6E7AC06B-B176-4A5D-8134-D2A2387136D5}" type="parTrans" cxnId="{103A8109-F441-4A48-B342-5E0A04BE8D20}">
      <dgm:prSet/>
      <dgm:spPr/>
      <dgm:t>
        <a:bodyPr/>
        <a:lstStyle/>
        <a:p>
          <a:pPr rtl="1"/>
          <a:endParaRPr lang="ar-SA"/>
        </a:p>
      </dgm:t>
    </dgm:pt>
    <dgm:pt modelId="{C716F08C-2F3A-415A-B47B-8EF66D40BAB6}" type="sibTrans" cxnId="{103A8109-F441-4A48-B342-5E0A04BE8D20}">
      <dgm:prSet/>
      <dgm:spPr/>
      <dgm:t>
        <a:bodyPr/>
        <a:lstStyle/>
        <a:p>
          <a:pPr rtl="1"/>
          <a:endParaRPr lang="ar-SA"/>
        </a:p>
      </dgm:t>
    </dgm:pt>
    <dgm:pt modelId="{D597BDEF-7682-40AF-B667-6BCF61666864}">
      <dgm:prSet phldrT="[نص]" custT="1"/>
      <dgm:spPr/>
      <dgm:t>
        <a:bodyPr/>
        <a:lstStyle/>
        <a:p>
          <a:pPr rtl="1"/>
          <a:r>
            <a:rPr lang="ar-SA" sz="1400" b="1" dirty="0" smtClean="0"/>
            <a:t>تعقد الظاهرة الانسانية </a:t>
          </a:r>
          <a:endParaRPr lang="ar-SA" sz="1400" b="1" dirty="0"/>
        </a:p>
      </dgm:t>
    </dgm:pt>
    <dgm:pt modelId="{F4192B9D-83A3-4C54-B2B9-B36E8691A0E4}" type="parTrans" cxnId="{72B7A524-F228-4DB8-95EB-F21F5826717A}">
      <dgm:prSet/>
      <dgm:spPr/>
      <dgm:t>
        <a:bodyPr/>
        <a:lstStyle/>
        <a:p>
          <a:pPr rtl="1"/>
          <a:endParaRPr lang="ar-SA"/>
        </a:p>
      </dgm:t>
    </dgm:pt>
    <dgm:pt modelId="{3D1CD96D-D27A-4861-821A-6BF77E713610}" type="sibTrans" cxnId="{72B7A524-F228-4DB8-95EB-F21F5826717A}">
      <dgm:prSet/>
      <dgm:spPr/>
      <dgm:t>
        <a:bodyPr/>
        <a:lstStyle/>
        <a:p>
          <a:pPr rtl="1"/>
          <a:endParaRPr lang="ar-SA"/>
        </a:p>
      </dgm:t>
    </dgm:pt>
    <dgm:pt modelId="{8F32E413-9CB7-4269-86A3-E1B6D1536D50}">
      <dgm:prSet phldrT="[نص]" custT="1"/>
      <dgm:spPr/>
      <dgm:t>
        <a:bodyPr/>
        <a:lstStyle/>
        <a:p>
          <a:pPr rtl="1"/>
          <a:r>
            <a:rPr lang="ar-SA" sz="1400" b="1" dirty="0" smtClean="0"/>
            <a:t>الطعن الاحصائي في البحث الكمي </a:t>
          </a:r>
          <a:endParaRPr lang="ar-SA" sz="1400" b="1" dirty="0"/>
        </a:p>
      </dgm:t>
    </dgm:pt>
    <dgm:pt modelId="{4D4BE299-50CB-4CEA-96EF-894565CAA9F0}" type="parTrans" cxnId="{CE50C8F6-6230-4389-8A07-592345E942FB}">
      <dgm:prSet/>
      <dgm:spPr/>
      <dgm:t>
        <a:bodyPr/>
        <a:lstStyle/>
        <a:p>
          <a:pPr rtl="1"/>
          <a:endParaRPr lang="ar-SA"/>
        </a:p>
      </dgm:t>
    </dgm:pt>
    <dgm:pt modelId="{7F292510-1DC2-4F16-8A0C-E73E27836758}" type="sibTrans" cxnId="{CE50C8F6-6230-4389-8A07-592345E942FB}">
      <dgm:prSet/>
      <dgm:spPr/>
      <dgm:t>
        <a:bodyPr/>
        <a:lstStyle/>
        <a:p>
          <a:pPr rtl="1"/>
          <a:endParaRPr lang="ar-SA"/>
        </a:p>
      </dgm:t>
    </dgm:pt>
    <dgm:pt modelId="{742CF9DE-570A-493E-9627-784BDC0B058E}">
      <dgm:prSet phldrT="[نص]" custT="1"/>
      <dgm:spPr/>
      <dgm:t>
        <a:bodyPr/>
        <a:lstStyle/>
        <a:p>
          <a:pPr rtl="1"/>
          <a:r>
            <a:rPr lang="ar-SA" sz="1400" b="1" dirty="0" smtClean="0"/>
            <a:t>صعوبة تطبيق البحث الكمي في بعض الظواهر الانسانية والمجتمعات </a:t>
          </a:r>
          <a:endParaRPr lang="ar-SA" sz="1400" b="1" dirty="0"/>
        </a:p>
      </dgm:t>
    </dgm:pt>
    <dgm:pt modelId="{EE7F7609-C138-4FC6-B8CE-08F0F20D8E86}" type="parTrans" cxnId="{AE06E1D3-6DEF-4CB6-BACB-AD9E8EE5CCE1}">
      <dgm:prSet/>
      <dgm:spPr/>
      <dgm:t>
        <a:bodyPr/>
        <a:lstStyle/>
        <a:p>
          <a:pPr rtl="1"/>
          <a:endParaRPr lang="ar-SA"/>
        </a:p>
      </dgm:t>
    </dgm:pt>
    <dgm:pt modelId="{13C44DA7-DCDE-4A62-BDB7-8603DBD9C40A}" type="sibTrans" cxnId="{AE06E1D3-6DEF-4CB6-BACB-AD9E8EE5CCE1}">
      <dgm:prSet/>
      <dgm:spPr/>
      <dgm:t>
        <a:bodyPr/>
        <a:lstStyle/>
        <a:p>
          <a:pPr rtl="1"/>
          <a:endParaRPr lang="ar-SA"/>
        </a:p>
      </dgm:t>
    </dgm:pt>
    <dgm:pt modelId="{6FA5C1E8-7732-4D14-93F8-551F9571A274}">
      <dgm:prSet phldrT="[نص]" custT="1"/>
      <dgm:spPr/>
      <dgm:t>
        <a:bodyPr/>
        <a:lstStyle/>
        <a:p>
          <a:pPr rtl="1"/>
          <a:r>
            <a:rPr lang="ar-SA" sz="1400" b="1" dirty="0" smtClean="0"/>
            <a:t>الرغبة في فهم السلوك الانساني بشكل اكثر </a:t>
          </a:r>
          <a:r>
            <a:rPr lang="ar-SA" sz="1400" b="1" dirty="0" err="1" smtClean="0"/>
            <a:t>عمقاً </a:t>
          </a:r>
          <a:r>
            <a:rPr lang="ar-SA" sz="1400" b="1" dirty="0" smtClean="0"/>
            <a:t>(اكتشاف الظاهرة الخفية )   </a:t>
          </a:r>
          <a:endParaRPr lang="ar-SA" sz="1400" b="1" dirty="0"/>
        </a:p>
      </dgm:t>
    </dgm:pt>
    <dgm:pt modelId="{B867C250-BDC3-417D-A27A-CFA18F9BBFBC}" type="parTrans" cxnId="{C4F18A74-9AEC-43F7-9F42-8697EF46FF23}">
      <dgm:prSet/>
      <dgm:spPr/>
      <dgm:t>
        <a:bodyPr/>
        <a:lstStyle/>
        <a:p>
          <a:pPr rtl="1"/>
          <a:endParaRPr lang="ar-SA"/>
        </a:p>
      </dgm:t>
    </dgm:pt>
    <dgm:pt modelId="{0A734A00-3179-4832-8E68-53EE590EE380}" type="sibTrans" cxnId="{C4F18A74-9AEC-43F7-9F42-8697EF46FF23}">
      <dgm:prSet/>
      <dgm:spPr/>
      <dgm:t>
        <a:bodyPr/>
        <a:lstStyle/>
        <a:p>
          <a:pPr rtl="1"/>
          <a:endParaRPr lang="ar-SA"/>
        </a:p>
      </dgm:t>
    </dgm:pt>
    <dgm:pt modelId="{35DD1CEC-373C-448A-97CE-2BF81CC371C1}" type="pres">
      <dgm:prSet presAssocID="{7BAB2A09-DC2C-4AC5-A543-C9839BF2261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7E4786F-9FE8-4142-8E72-E8140782A6E1}" type="pres">
      <dgm:prSet presAssocID="{7BAB2A09-DC2C-4AC5-A543-C9839BF22614}" presName="matrix" presStyleCnt="0"/>
      <dgm:spPr/>
      <dgm:t>
        <a:bodyPr/>
        <a:lstStyle/>
        <a:p>
          <a:pPr rtl="1"/>
          <a:endParaRPr lang="ar-SA"/>
        </a:p>
      </dgm:t>
    </dgm:pt>
    <dgm:pt modelId="{049949AD-6EF3-4D15-A3C9-F4D7DE7B98DB}" type="pres">
      <dgm:prSet presAssocID="{7BAB2A09-DC2C-4AC5-A543-C9839BF22614}" presName="tile1" presStyleLbl="node1" presStyleIdx="0" presStyleCnt="4"/>
      <dgm:spPr/>
      <dgm:t>
        <a:bodyPr/>
        <a:lstStyle/>
        <a:p>
          <a:pPr rtl="1"/>
          <a:endParaRPr lang="ar-SA"/>
        </a:p>
      </dgm:t>
    </dgm:pt>
    <dgm:pt modelId="{456E14E6-59ED-43ED-8792-E62CBBB26B88}" type="pres">
      <dgm:prSet presAssocID="{7BAB2A09-DC2C-4AC5-A543-C9839BF2261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F3881F-DFCD-4181-A46C-230DA861456E}" type="pres">
      <dgm:prSet presAssocID="{7BAB2A09-DC2C-4AC5-A543-C9839BF22614}" presName="tile2" presStyleLbl="node1" presStyleIdx="1" presStyleCnt="4"/>
      <dgm:spPr/>
      <dgm:t>
        <a:bodyPr/>
        <a:lstStyle/>
        <a:p>
          <a:pPr rtl="1"/>
          <a:endParaRPr lang="ar-SA"/>
        </a:p>
      </dgm:t>
    </dgm:pt>
    <dgm:pt modelId="{40B92D6F-01A9-4775-9417-B432AE3AF68E}" type="pres">
      <dgm:prSet presAssocID="{7BAB2A09-DC2C-4AC5-A543-C9839BF2261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DF22BF-0494-4FD7-893A-2C21CB216717}" type="pres">
      <dgm:prSet presAssocID="{7BAB2A09-DC2C-4AC5-A543-C9839BF22614}" presName="tile3" presStyleLbl="node1" presStyleIdx="2" presStyleCnt="4"/>
      <dgm:spPr/>
      <dgm:t>
        <a:bodyPr/>
        <a:lstStyle/>
        <a:p>
          <a:pPr rtl="1"/>
          <a:endParaRPr lang="ar-SA"/>
        </a:p>
      </dgm:t>
    </dgm:pt>
    <dgm:pt modelId="{217F3705-FD1B-4282-82B3-35FCF556F386}" type="pres">
      <dgm:prSet presAssocID="{7BAB2A09-DC2C-4AC5-A543-C9839BF2261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E77F2B-39CA-4162-824F-FB35F282DC55}" type="pres">
      <dgm:prSet presAssocID="{7BAB2A09-DC2C-4AC5-A543-C9839BF22614}" presName="tile4" presStyleLbl="node1" presStyleIdx="3" presStyleCnt="4"/>
      <dgm:spPr/>
      <dgm:t>
        <a:bodyPr/>
        <a:lstStyle/>
        <a:p>
          <a:pPr rtl="1"/>
          <a:endParaRPr lang="ar-SA"/>
        </a:p>
      </dgm:t>
    </dgm:pt>
    <dgm:pt modelId="{6F4A22DA-0551-47FA-A377-DEDD63D2EAC8}" type="pres">
      <dgm:prSet presAssocID="{7BAB2A09-DC2C-4AC5-A543-C9839BF2261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409702-ED46-4B04-A4E1-7CB904F26114}" type="pres">
      <dgm:prSet presAssocID="{7BAB2A09-DC2C-4AC5-A543-C9839BF22614}" presName="centerTile" presStyleLbl="fgShp" presStyleIdx="0" presStyleCnt="1" custScaleX="172910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884D880-AE9E-4DB5-836D-53734DE2E4D9}" type="presOf" srcId="{8F32E413-9CB7-4269-86A3-E1B6D1536D50}" destId="{40B92D6F-01A9-4775-9417-B432AE3AF68E}" srcOrd="1" destOrd="0" presId="urn:microsoft.com/office/officeart/2005/8/layout/matrix1"/>
    <dgm:cxn modelId="{F61E55D6-3E0B-4051-9BD5-0DF507E80AA4}" type="presOf" srcId="{74C9F109-58D4-4C6B-B10F-86EB9337D821}" destId="{76409702-ED46-4B04-A4E1-7CB904F26114}" srcOrd="0" destOrd="0" presId="urn:microsoft.com/office/officeart/2005/8/layout/matrix1"/>
    <dgm:cxn modelId="{7D651F3B-A3E3-426F-9B9B-DDBE5C4C5725}" type="presOf" srcId="{742CF9DE-570A-493E-9627-784BDC0B058E}" destId="{C8DF22BF-0494-4FD7-893A-2C21CB216717}" srcOrd="0" destOrd="0" presId="urn:microsoft.com/office/officeart/2005/8/layout/matrix1"/>
    <dgm:cxn modelId="{5BE4FF8D-F866-43C4-8294-2530AF223776}" type="presOf" srcId="{7BAB2A09-DC2C-4AC5-A543-C9839BF22614}" destId="{35DD1CEC-373C-448A-97CE-2BF81CC371C1}" srcOrd="0" destOrd="0" presId="urn:microsoft.com/office/officeart/2005/8/layout/matrix1"/>
    <dgm:cxn modelId="{DDDE4A90-D633-490C-BC77-DDBF5004EE73}" type="presOf" srcId="{D597BDEF-7682-40AF-B667-6BCF61666864}" destId="{456E14E6-59ED-43ED-8792-E62CBBB26B88}" srcOrd="1" destOrd="0" presId="urn:microsoft.com/office/officeart/2005/8/layout/matrix1"/>
    <dgm:cxn modelId="{CC210EEC-6F87-46AC-8D5D-E6227A26CE31}" type="presOf" srcId="{742CF9DE-570A-493E-9627-784BDC0B058E}" destId="{217F3705-FD1B-4282-82B3-35FCF556F386}" srcOrd="1" destOrd="0" presId="urn:microsoft.com/office/officeart/2005/8/layout/matrix1"/>
    <dgm:cxn modelId="{CE50C8F6-6230-4389-8A07-592345E942FB}" srcId="{74C9F109-58D4-4C6B-B10F-86EB9337D821}" destId="{8F32E413-9CB7-4269-86A3-E1B6D1536D50}" srcOrd="1" destOrd="0" parTransId="{4D4BE299-50CB-4CEA-96EF-894565CAA9F0}" sibTransId="{7F292510-1DC2-4F16-8A0C-E73E27836758}"/>
    <dgm:cxn modelId="{103A8109-F441-4A48-B342-5E0A04BE8D20}" srcId="{7BAB2A09-DC2C-4AC5-A543-C9839BF22614}" destId="{74C9F109-58D4-4C6B-B10F-86EB9337D821}" srcOrd="0" destOrd="0" parTransId="{6E7AC06B-B176-4A5D-8134-D2A2387136D5}" sibTransId="{C716F08C-2F3A-415A-B47B-8EF66D40BAB6}"/>
    <dgm:cxn modelId="{BAD88D6C-A059-4EAE-AFD8-2E1349140544}" type="presOf" srcId="{D597BDEF-7682-40AF-B667-6BCF61666864}" destId="{049949AD-6EF3-4D15-A3C9-F4D7DE7B98DB}" srcOrd="0" destOrd="0" presId="urn:microsoft.com/office/officeart/2005/8/layout/matrix1"/>
    <dgm:cxn modelId="{846F98AD-1293-4125-A8D0-6F6ABF0B1456}" type="presOf" srcId="{8F32E413-9CB7-4269-86A3-E1B6D1536D50}" destId="{E3F3881F-DFCD-4181-A46C-230DA861456E}" srcOrd="0" destOrd="0" presId="urn:microsoft.com/office/officeart/2005/8/layout/matrix1"/>
    <dgm:cxn modelId="{AE06E1D3-6DEF-4CB6-BACB-AD9E8EE5CCE1}" srcId="{74C9F109-58D4-4C6B-B10F-86EB9337D821}" destId="{742CF9DE-570A-493E-9627-784BDC0B058E}" srcOrd="2" destOrd="0" parTransId="{EE7F7609-C138-4FC6-B8CE-08F0F20D8E86}" sibTransId="{13C44DA7-DCDE-4A62-BDB7-8603DBD9C40A}"/>
    <dgm:cxn modelId="{2C55D394-BE2E-4D9C-AC81-0F999E12DA73}" type="presOf" srcId="{6FA5C1E8-7732-4D14-93F8-551F9571A274}" destId="{E1E77F2B-39CA-4162-824F-FB35F282DC55}" srcOrd="0" destOrd="0" presId="urn:microsoft.com/office/officeart/2005/8/layout/matrix1"/>
    <dgm:cxn modelId="{C4F18A74-9AEC-43F7-9F42-8697EF46FF23}" srcId="{74C9F109-58D4-4C6B-B10F-86EB9337D821}" destId="{6FA5C1E8-7732-4D14-93F8-551F9571A274}" srcOrd="3" destOrd="0" parTransId="{B867C250-BDC3-417D-A27A-CFA18F9BBFBC}" sibTransId="{0A734A00-3179-4832-8E68-53EE590EE380}"/>
    <dgm:cxn modelId="{C6AC09F3-4E94-4A74-BD7E-7D67F270703A}" type="presOf" srcId="{6FA5C1E8-7732-4D14-93F8-551F9571A274}" destId="{6F4A22DA-0551-47FA-A377-DEDD63D2EAC8}" srcOrd="1" destOrd="0" presId="urn:microsoft.com/office/officeart/2005/8/layout/matrix1"/>
    <dgm:cxn modelId="{72B7A524-F228-4DB8-95EB-F21F5826717A}" srcId="{74C9F109-58D4-4C6B-B10F-86EB9337D821}" destId="{D597BDEF-7682-40AF-B667-6BCF61666864}" srcOrd="0" destOrd="0" parTransId="{F4192B9D-83A3-4C54-B2B9-B36E8691A0E4}" sibTransId="{3D1CD96D-D27A-4861-821A-6BF77E713610}"/>
    <dgm:cxn modelId="{8EDA1491-0168-4246-9AC3-B5F6FF839FA8}" type="presParOf" srcId="{35DD1CEC-373C-448A-97CE-2BF81CC371C1}" destId="{E7E4786F-9FE8-4142-8E72-E8140782A6E1}" srcOrd="0" destOrd="0" presId="urn:microsoft.com/office/officeart/2005/8/layout/matrix1"/>
    <dgm:cxn modelId="{B8B41ABE-EBA7-4571-9419-CBB14C3FA1E5}" type="presParOf" srcId="{E7E4786F-9FE8-4142-8E72-E8140782A6E1}" destId="{049949AD-6EF3-4D15-A3C9-F4D7DE7B98DB}" srcOrd="0" destOrd="0" presId="urn:microsoft.com/office/officeart/2005/8/layout/matrix1"/>
    <dgm:cxn modelId="{9FBFA9CF-6276-455B-B457-9CCCD821DB45}" type="presParOf" srcId="{E7E4786F-9FE8-4142-8E72-E8140782A6E1}" destId="{456E14E6-59ED-43ED-8792-E62CBBB26B88}" srcOrd="1" destOrd="0" presId="urn:microsoft.com/office/officeart/2005/8/layout/matrix1"/>
    <dgm:cxn modelId="{64958FAD-5E38-4E13-AD31-6FA604DB1174}" type="presParOf" srcId="{E7E4786F-9FE8-4142-8E72-E8140782A6E1}" destId="{E3F3881F-DFCD-4181-A46C-230DA861456E}" srcOrd="2" destOrd="0" presId="urn:microsoft.com/office/officeart/2005/8/layout/matrix1"/>
    <dgm:cxn modelId="{80524443-F9F9-48B8-BDC1-82318117034A}" type="presParOf" srcId="{E7E4786F-9FE8-4142-8E72-E8140782A6E1}" destId="{40B92D6F-01A9-4775-9417-B432AE3AF68E}" srcOrd="3" destOrd="0" presId="urn:microsoft.com/office/officeart/2005/8/layout/matrix1"/>
    <dgm:cxn modelId="{750BD5A1-AE6A-4250-B211-A2FFD342C71C}" type="presParOf" srcId="{E7E4786F-9FE8-4142-8E72-E8140782A6E1}" destId="{C8DF22BF-0494-4FD7-893A-2C21CB216717}" srcOrd="4" destOrd="0" presId="urn:microsoft.com/office/officeart/2005/8/layout/matrix1"/>
    <dgm:cxn modelId="{20C4D239-384B-403C-90F3-9D899F01B3BC}" type="presParOf" srcId="{E7E4786F-9FE8-4142-8E72-E8140782A6E1}" destId="{217F3705-FD1B-4282-82B3-35FCF556F386}" srcOrd="5" destOrd="0" presId="urn:microsoft.com/office/officeart/2005/8/layout/matrix1"/>
    <dgm:cxn modelId="{1C8C018F-1090-4653-9A53-6CF3AA1B27BD}" type="presParOf" srcId="{E7E4786F-9FE8-4142-8E72-E8140782A6E1}" destId="{E1E77F2B-39CA-4162-824F-FB35F282DC55}" srcOrd="6" destOrd="0" presId="urn:microsoft.com/office/officeart/2005/8/layout/matrix1"/>
    <dgm:cxn modelId="{8689AFA4-9913-4140-88AC-818A0AFFF458}" type="presParOf" srcId="{E7E4786F-9FE8-4142-8E72-E8140782A6E1}" destId="{6F4A22DA-0551-47FA-A377-DEDD63D2EAC8}" srcOrd="7" destOrd="0" presId="urn:microsoft.com/office/officeart/2005/8/layout/matrix1"/>
    <dgm:cxn modelId="{01DB4A8A-A997-4AC2-B4FF-39FF19D9C43A}" type="presParOf" srcId="{35DD1CEC-373C-448A-97CE-2BF81CC371C1}" destId="{76409702-ED46-4B04-A4E1-7CB904F2611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AB2A09-DC2C-4AC5-A543-C9839BF22614}" type="doc">
      <dgm:prSet loTypeId="urn:microsoft.com/office/officeart/2005/8/layout/matrix1" loCatId="matrix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FA5C1E8-7732-4D14-93F8-551F9571A274}">
      <dgm:prSet phldrT="[نص]" custT="1"/>
      <dgm:spPr/>
      <dgm:t>
        <a:bodyPr/>
        <a:lstStyle/>
        <a:p>
          <a:pPr rtl="1"/>
          <a:r>
            <a:rPr lang="ar-SA" sz="1400" b="1" dirty="0" smtClean="0"/>
            <a:t>نقد المصادر</a:t>
          </a:r>
        </a:p>
        <a:p>
          <a:pPr rtl="1"/>
          <a:r>
            <a:rPr lang="ar-SA" sz="1400" dirty="0" smtClean="0"/>
            <a:t>1) النقد </a:t>
          </a:r>
          <a:r>
            <a:rPr lang="ar-SA" sz="1400" dirty="0" err="1" smtClean="0"/>
            <a:t>الخارجي ”الشكل“</a:t>
          </a:r>
          <a:endParaRPr lang="ar-SA" sz="1400" dirty="0" smtClean="0"/>
        </a:p>
        <a:p>
          <a:pPr rtl="1"/>
          <a:r>
            <a:rPr lang="ar-SA" sz="1400" dirty="0" smtClean="0"/>
            <a:t>2) النقد </a:t>
          </a:r>
          <a:r>
            <a:rPr lang="ar-SA" sz="1400" dirty="0" err="1" smtClean="0"/>
            <a:t>الداخلي ”المحتوى“</a:t>
          </a:r>
          <a:endParaRPr lang="ar-SA" sz="1400" dirty="0"/>
        </a:p>
      </dgm:t>
    </dgm:pt>
    <dgm:pt modelId="{0A734A00-3179-4832-8E68-53EE590EE380}" type="sibTrans" cxnId="{C4F18A74-9AEC-43F7-9F42-8697EF46FF23}">
      <dgm:prSet/>
      <dgm:spPr/>
      <dgm:t>
        <a:bodyPr/>
        <a:lstStyle/>
        <a:p>
          <a:pPr rtl="1"/>
          <a:endParaRPr lang="ar-SA"/>
        </a:p>
      </dgm:t>
    </dgm:pt>
    <dgm:pt modelId="{B867C250-BDC3-417D-A27A-CFA18F9BBFBC}" type="parTrans" cxnId="{C4F18A74-9AEC-43F7-9F42-8697EF46FF23}">
      <dgm:prSet/>
      <dgm:spPr/>
      <dgm:t>
        <a:bodyPr/>
        <a:lstStyle/>
        <a:p>
          <a:pPr rtl="1"/>
          <a:endParaRPr lang="ar-SA"/>
        </a:p>
      </dgm:t>
    </dgm:pt>
    <dgm:pt modelId="{742CF9DE-570A-493E-9627-784BDC0B058E}">
      <dgm:prSet phldrT="[نص]" custT="1"/>
      <dgm:spPr/>
      <dgm:t>
        <a:bodyPr/>
        <a:lstStyle/>
        <a:p>
          <a:pPr rtl="1"/>
          <a:r>
            <a:rPr lang="ar-SA" sz="1400" b="1" dirty="0" smtClean="0"/>
            <a:t>تحليل</a:t>
          </a:r>
          <a:r>
            <a:rPr lang="ar-SA" sz="1400" b="1" baseline="0" dirty="0" smtClean="0"/>
            <a:t> المعلومات</a:t>
          </a:r>
        </a:p>
        <a:p>
          <a:pPr rtl="1"/>
          <a:r>
            <a:rPr lang="ar-SA" sz="1400" baseline="0" dirty="0" smtClean="0"/>
            <a:t>الاستنباط والاستقراء</a:t>
          </a:r>
          <a:endParaRPr lang="ar-SA" sz="1400" dirty="0"/>
        </a:p>
      </dgm:t>
    </dgm:pt>
    <dgm:pt modelId="{13C44DA7-DCDE-4A62-BDB7-8603DBD9C40A}" type="sibTrans" cxnId="{AE06E1D3-6DEF-4CB6-BACB-AD9E8EE5CCE1}">
      <dgm:prSet/>
      <dgm:spPr/>
      <dgm:t>
        <a:bodyPr/>
        <a:lstStyle/>
        <a:p>
          <a:pPr rtl="1"/>
          <a:endParaRPr lang="ar-SA"/>
        </a:p>
      </dgm:t>
    </dgm:pt>
    <dgm:pt modelId="{EE7F7609-C138-4FC6-B8CE-08F0F20D8E86}" type="parTrans" cxnId="{AE06E1D3-6DEF-4CB6-BACB-AD9E8EE5CCE1}">
      <dgm:prSet/>
      <dgm:spPr/>
      <dgm:t>
        <a:bodyPr/>
        <a:lstStyle/>
        <a:p>
          <a:pPr rtl="1"/>
          <a:endParaRPr lang="ar-SA"/>
        </a:p>
      </dgm:t>
    </dgm:pt>
    <dgm:pt modelId="{8F32E413-9CB7-4269-86A3-E1B6D1536D50}">
      <dgm:prSet phldrT="[نص]" custT="1"/>
      <dgm:spPr/>
      <dgm:t>
        <a:bodyPr/>
        <a:lstStyle/>
        <a:p>
          <a:pPr rtl="1"/>
          <a:r>
            <a:rPr lang="ar-SA" sz="1400" b="1" dirty="0" smtClean="0"/>
            <a:t>جمع</a:t>
          </a:r>
          <a:r>
            <a:rPr lang="ar-SA" sz="1400" b="1" baseline="0" dirty="0" smtClean="0"/>
            <a:t> المصادر </a:t>
          </a:r>
          <a:endParaRPr lang="ar-SA" sz="1400" b="1" dirty="0"/>
        </a:p>
      </dgm:t>
    </dgm:pt>
    <dgm:pt modelId="{7F292510-1DC2-4F16-8A0C-E73E27836758}" type="sibTrans" cxnId="{CE50C8F6-6230-4389-8A07-592345E942FB}">
      <dgm:prSet/>
      <dgm:spPr/>
      <dgm:t>
        <a:bodyPr/>
        <a:lstStyle/>
        <a:p>
          <a:pPr rtl="1"/>
          <a:endParaRPr lang="ar-SA"/>
        </a:p>
      </dgm:t>
    </dgm:pt>
    <dgm:pt modelId="{4D4BE299-50CB-4CEA-96EF-894565CAA9F0}" type="parTrans" cxnId="{CE50C8F6-6230-4389-8A07-592345E942FB}">
      <dgm:prSet/>
      <dgm:spPr/>
      <dgm:t>
        <a:bodyPr/>
        <a:lstStyle/>
        <a:p>
          <a:pPr rtl="1"/>
          <a:endParaRPr lang="ar-SA"/>
        </a:p>
      </dgm:t>
    </dgm:pt>
    <dgm:pt modelId="{D597BDEF-7682-40AF-B667-6BCF61666864}">
      <dgm:prSet phldrT="[نص]" custT="1"/>
      <dgm:spPr/>
      <dgm:t>
        <a:bodyPr/>
        <a:lstStyle/>
        <a:p>
          <a:pPr rtl="1"/>
          <a:endParaRPr lang="ar-SA" sz="1400" dirty="0" smtClean="0"/>
        </a:p>
        <a:p>
          <a:pPr rtl="1"/>
          <a:r>
            <a:rPr lang="ar-SA" sz="1400" b="1" dirty="0" smtClean="0"/>
            <a:t>كتابة فصول البحث</a:t>
          </a:r>
        </a:p>
        <a:p>
          <a:pPr rtl="1"/>
          <a:r>
            <a:rPr lang="ar-SA" sz="1400" dirty="0" smtClean="0"/>
            <a:t>1) المقدمة المنهجية</a:t>
          </a:r>
        </a:p>
        <a:p>
          <a:pPr rtl="1"/>
          <a:r>
            <a:rPr lang="ar-SA" sz="1400" dirty="0" smtClean="0"/>
            <a:t>2) فصول البحث </a:t>
          </a:r>
        </a:p>
        <a:p>
          <a:pPr rtl="1"/>
          <a:r>
            <a:rPr lang="ar-SA" sz="1400" dirty="0" smtClean="0"/>
            <a:t>3) الخاتمة  </a:t>
          </a:r>
          <a:endParaRPr lang="ar-SA" sz="1400" dirty="0"/>
        </a:p>
      </dgm:t>
    </dgm:pt>
    <dgm:pt modelId="{3D1CD96D-D27A-4861-821A-6BF77E713610}" type="sibTrans" cxnId="{72B7A524-F228-4DB8-95EB-F21F5826717A}">
      <dgm:prSet/>
      <dgm:spPr/>
      <dgm:t>
        <a:bodyPr/>
        <a:lstStyle/>
        <a:p>
          <a:pPr rtl="1"/>
          <a:endParaRPr lang="ar-SA"/>
        </a:p>
      </dgm:t>
    </dgm:pt>
    <dgm:pt modelId="{F4192B9D-83A3-4C54-B2B9-B36E8691A0E4}" type="parTrans" cxnId="{72B7A524-F228-4DB8-95EB-F21F5826717A}">
      <dgm:prSet/>
      <dgm:spPr/>
      <dgm:t>
        <a:bodyPr/>
        <a:lstStyle/>
        <a:p>
          <a:pPr rtl="1"/>
          <a:endParaRPr lang="ar-SA"/>
        </a:p>
      </dgm:t>
    </dgm:pt>
    <dgm:pt modelId="{74C9F109-58D4-4C6B-B10F-86EB9337D821}">
      <dgm:prSet phldrT="[نص]" custT="1"/>
      <dgm:spPr/>
      <dgm:t>
        <a:bodyPr/>
        <a:lstStyle/>
        <a:p>
          <a:pPr rtl="1"/>
          <a:r>
            <a:rPr lang="ar-SA" sz="1400" dirty="0" smtClean="0"/>
            <a:t>خطوات</a:t>
          </a:r>
          <a:r>
            <a:rPr lang="ar-SA" sz="1400" baseline="0" dirty="0" smtClean="0"/>
            <a:t> اجراءه </a:t>
          </a:r>
          <a:endParaRPr lang="ar-SA" sz="1400" dirty="0"/>
        </a:p>
      </dgm:t>
    </dgm:pt>
    <dgm:pt modelId="{C716F08C-2F3A-415A-B47B-8EF66D40BAB6}" type="sibTrans" cxnId="{103A8109-F441-4A48-B342-5E0A04BE8D20}">
      <dgm:prSet/>
      <dgm:spPr/>
      <dgm:t>
        <a:bodyPr/>
        <a:lstStyle/>
        <a:p>
          <a:pPr rtl="1"/>
          <a:endParaRPr lang="ar-SA"/>
        </a:p>
      </dgm:t>
    </dgm:pt>
    <dgm:pt modelId="{6E7AC06B-B176-4A5D-8134-D2A2387136D5}" type="parTrans" cxnId="{103A8109-F441-4A48-B342-5E0A04BE8D20}">
      <dgm:prSet/>
      <dgm:spPr/>
      <dgm:t>
        <a:bodyPr/>
        <a:lstStyle/>
        <a:p>
          <a:pPr rtl="1"/>
          <a:endParaRPr lang="ar-SA"/>
        </a:p>
      </dgm:t>
    </dgm:pt>
    <dgm:pt modelId="{35DD1CEC-373C-448A-97CE-2BF81CC371C1}" type="pres">
      <dgm:prSet presAssocID="{7BAB2A09-DC2C-4AC5-A543-C9839BF2261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7E4786F-9FE8-4142-8E72-E8140782A6E1}" type="pres">
      <dgm:prSet presAssocID="{7BAB2A09-DC2C-4AC5-A543-C9839BF22614}" presName="matrix" presStyleCnt="0"/>
      <dgm:spPr/>
      <dgm:t>
        <a:bodyPr/>
        <a:lstStyle/>
        <a:p>
          <a:pPr rtl="1"/>
          <a:endParaRPr lang="ar-SA"/>
        </a:p>
      </dgm:t>
    </dgm:pt>
    <dgm:pt modelId="{049949AD-6EF3-4D15-A3C9-F4D7DE7B98DB}" type="pres">
      <dgm:prSet presAssocID="{7BAB2A09-DC2C-4AC5-A543-C9839BF22614}" presName="tile1" presStyleLbl="node1" presStyleIdx="0" presStyleCnt="4"/>
      <dgm:spPr/>
      <dgm:t>
        <a:bodyPr/>
        <a:lstStyle/>
        <a:p>
          <a:pPr rtl="1"/>
          <a:endParaRPr lang="ar-SA"/>
        </a:p>
      </dgm:t>
    </dgm:pt>
    <dgm:pt modelId="{456E14E6-59ED-43ED-8792-E62CBBB26B88}" type="pres">
      <dgm:prSet presAssocID="{7BAB2A09-DC2C-4AC5-A543-C9839BF2261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F3881F-DFCD-4181-A46C-230DA861456E}" type="pres">
      <dgm:prSet presAssocID="{7BAB2A09-DC2C-4AC5-A543-C9839BF22614}" presName="tile2" presStyleLbl="node1" presStyleIdx="1" presStyleCnt="4"/>
      <dgm:spPr/>
      <dgm:t>
        <a:bodyPr/>
        <a:lstStyle/>
        <a:p>
          <a:pPr rtl="1"/>
          <a:endParaRPr lang="ar-SA"/>
        </a:p>
      </dgm:t>
    </dgm:pt>
    <dgm:pt modelId="{40B92D6F-01A9-4775-9417-B432AE3AF68E}" type="pres">
      <dgm:prSet presAssocID="{7BAB2A09-DC2C-4AC5-A543-C9839BF2261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DF22BF-0494-4FD7-893A-2C21CB216717}" type="pres">
      <dgm:prSet presAssocID="{7BAB2A09-DC2C-4AC5-A543-C9839BF22614}" presName="tile3" presStyleLbl="node1" presStyleIdx="2" presStyleCnt="4"/>
      <dgm:spPr/>
      <dgm:t>
        <a:bodyPr/>
        <a:lstStyle/>
        <a:p>
          <a:pPr rtl="1"/>
          <a:endParaRPr lang="ar-SA"/>
        </a:p>
      </dgm:t>
    </dgm:pt>
    <dgm:pt modelId="{217F3705-FD1B-4282-82B3-35FCF556F386}" type="pres">
      <dgm:prSet presAssocID="{7BAB2A09-DC2C-4AC5-A543-C9839BF2261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E77F2B-39CA-4162-824F-FB35F282DC55}" type="pres">
      <dgm:prSet presAssocID="{7BAB2A09-DC2C-4AC5-A543-C9839BF22614}" presName="tile4" presStyleLbl="node1" presStyleIdx="3" presStyleCnt="4"/>
      <dgm:spPr/>
      <dgm:t>
        <a:bodyPr/>
        <a:lstStyle/>
        <a:p>
          <a:pPr rtl="1"/>
          <a:endParaRPr lang="ar-SA"/>
        </a:p>
      </dgm:t>
    </dgm:pt>
    <dgm:pt modelId="{6F4A22DA-0551-47FA-A377-DEDD63D2EAC8}" type="pres">
      <dgm:prSet presAssocID="{7BAB2A09-DC2C-4AC5-A543-C9839BF2261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409702-ED46-4B04-A4E1-7CB904F26114}" type="pres">
      <dgm:prSet presAssocID="{7BAB2A09-DC2C-4AC5-A543-C9839BF22614}" presName="centerTile" presStyleLbl="fgShp" presStyleIdx="0" presStyleCnt="1" custScaleX="124783" custScaleY="56393" custLinFactNeighborX="8021" custLinFactNeighborY="2625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EEB0070-C055-42C7-B348-D032522C638B}" type="presOf" srcId="{8F32E413-9CB7-4269-86A3-E1B6D1536D50}" destId="{40B92D6F-01A9-4775-9417-B432AE3AF68E}" srcOrd="1" destOrd="0" presId="urn:microsoft.com/office/officeart/2005/8/layout/matrix1"/>
    <dgm:cxn modelId="{BCAFFCCF-8616-43F8-84B5-D6124941E902}" type="presOf" srcId="{6FA5C1E8-7732-4D14-93F8-551F9571A274}" destId="{E1E77F2B-39CA-4162-824F-FB35F282DC55}" srcOrd="0" destOrd="0" presId="urn:microsoft.com/office/officeart/2005/8/layout/matrix1"/>
    <dgm:cxn modelId="{69CF6218-F1F6-4993-BCCA-D83B05377494}" type="presOf" srcId="{D597BDEF-7682-40AF-B667-6BCF61666864}" destId="{049949AD-6EF3-4D15-A3C9-F4D7DE7B98DB}" srcOrd="0" destOrd="0" presId="urn:microsoft.com/office/officeart/2005/8/layout/matrix1"/>
    <dgm:cxn modelId="{C298427A-E678-48E5-80D4-7FC5E686DCA8}" type="presOf" srcId="{8F32E413-9CB7-4269-86A3-E1B6D1536D50}" destId="{E3F3881F-DFCD-4181-A46C-230DA861456E}" srcOrd="0" destOrd="0" presId="urn:microsoft.com/office/officeart/2005/8/layout/matrix1"/>
    <dgm:cxn modelId="{AE06E1D3-6DEF-4CB6-BACB-AD9E8EE5CCE1}" srcId="{74C9F109-58D4-4C6B-B10F-86EB9337D821}" destId="{742CF9DE-570A-493E-9627-784BDC0B058E}" srcOrd="2" destOrd="0" parTransId="{EE7F7609-C138-4FC6-B8CE-08F0F20D8E86}" sibTransId="{13C44DA7-DCDE-4A62-BDB7-8603DBD9C40A}"/>
    <dgm:cxn modelId="{B333EDED-4A00-4668-8DC8-8BE1D762B092}" type="presOf" srcId="{6FA5C1E8-7732-4D14-93F8-551F9571A274}" destId="{6F4A22DA-0551-47FA-A377-DEDD63D2EAC8}" srcOrd="1" destOrd="0" presId="urn:microsoft.com/office/officeart/2005/8/layout/matrix1"/>
    <dgm:cxn modelId="{C4F18A74-9AEC-43F7-9F42-8697EF46FF23}" srcId="{74C9F109-58D4-4C6B-B10F-86EB9337D821}" destId="{6FA5C1E8-7732-4D14-93F8-551F9571A274}" srcOrd="3" destOrd="0" parTransId="{B867C250-BDC3-417D-A27A-CFA18F9BBFBC}" sibTransId="{0A734A00-3179-4832-8E68-53EE590EE380}"/>
    <dgm:cxn modelId="{72B7A524-F228-4DB8-95EB-F21F5826717A}" srcId="{74C9F109-58D4-4C6B-B10F-86EB9337D821}" destId="{D597BDEF-7682-40AF-B667-6BCF61666864}" srcOrd="0" destOrd="0" parTransId="{F4192B9D-83A3-4C54-B2B9-B36E8691A0E4}" sibTransId="{3D1CD96D-D27A-4861-821A-6BF77E713610}"/>
    <dgm:cxn modelId="{EA14FDFD-372C-4382-9C59-D190AB1988F4}" type="presOf" srcId="{74C9F109-58D4-4C6B-B10F-86EB9337D821}" destId="{76409702-ED46-4B04-A4E1-7CB904F26114}" srcOrd="0" destOrd="0" presId="urn:microsoft.com/office/officeart/2005/8/layout/matrix1"/>
    <dgm:cxn modelId="{E5A429BC-338E-4E08-BF6E-C82B21E6D375}" type="presOf" srcId="{742CF9DE-570A-493E-9627-784BDC0B058E}" destId="{C8DF22BF-0494-4FD7-893A-2C21CB216717}" srcOrd="0" destOrd="0" presId="urn:microsoft.com/office/officeart/2005/8/layout/matrix1"/>
    <dgm:cxn modelId="{35C33478-D41D-47F3-BDC2-E08C88F3654E}" type="presOf" srcId="{742CF9DE-570A-493E-9627-784BDC0B058E}" destId="{217F3705-FD1B-4282-82B3-35FCF556F386}" srcOrd="1" destOrd="0" presId="urn:microsoft.com/office/officeart/2005/8/layout/matrix1"/>
    <dgm:cxn modelId="{0DE4E7A2-A075-42B4-BB4E-F01CF7B644C6}" type="presOf" srcId="{7BAB2A09-DC2C-4AC5-A543-C9839BF22614}" destId="{35DD1CEC-373C-448A-97CE-2BF81CC371C1}" srcOrd="0" destOrd="0" presId="urn:microsoft.com/office/officeart/2005/8/layout/matrix1"/>
    <dgm:cxn modelId="{5EFD7C1A-527A-459D-9D06-01EA3C21F506}" type="presOf" srcId="{D597BDEF-7682-40AF-B667-6BCF61666864}" destId="{456E14E6-59ED-43ED-8792-E62CBBB26B88}" srcOrd="1" destOrd="0" presId="urn:microsoft.com/office/officeart/2005/8/layout/matrix1"/>
    <dgm:cxn modelId="{103A8109-F441-4A48-B342-5E0A04BE8D20}" srcId="{7BAB2A09-DC2C-4AC5-A543-C9839BF22614}" destId="{74C9F109-58D4-4C6B-B10F-86EB9337D821}" srcOrd="0" destOrd="0" parTransId="{6E7AC06B-B176-4A5D-8134-D2A2387136D5}" sibTransId="{C716F08C-2F3A-415A-B47B-8EF66D40BAB6}"/>
    <dgm:cxn modelId="{CE50C8F6-6230-4389-8A07-592345E942FB}" srcId="{74C9F109-58D4-4C6B-B10F-86EB9337D821}" destId="{8F32E413-9CB7-4269-86A3-E1B6D1536D50}" srcOrd="1" destOrd="0" parTransId="{4D4BE299-50CB-4CEA-96EF-894565CAA9F0}" sibTransId="{7F292510-1DC2-4F16-8A0C-E73E27836758}"/>
    <dgm:cxn modelId="{9E64C041-2C1E-4C12-9535-65632130AA93}" type="presParOf" srcId="{35DD1CEC-373C-448A-97CE-2BF81CC371C1}" destId="{E7E4786F-9FE8-4142-8E72-E8140782A6E1}" srcOrd="0" destOrd="0" presId="urn:microsoft.com/office/officeart/2005/8/layout/matrix1"/>
    <dgm:cxn modelId="{C283E0F9-78F4-4267-921E-9E3D19C7F66E}" type="presParOf" srcId="{E7E4786F-9FE8-4142-8E72-E8140782A6E1}" destId="{049949AD-6EF3-4D15-A3C9-F4D7DE7B98DB}" srcOrd="0" destOrd="0" presId="urn:microsoft.com/office/officeart/2005/8/layout/matrix1"/>
    <dgm:cxn modelId="{645495D8-A717-4B9F-A110-ADA909F6CC73}" type="presParOf" srcId="{E7E4786F-9FE8-4142-8E72-E8140782A6E1}" destId="{456E14E6-59ED-43ED-8792-E62CBBB26B88}" srcOrd="1" destOrd="0" presId="urn:microsoft.com/office/officeart/2005/8/layout/matrix1"/>
    <dgm:cxn modelId="{B64D4A58-4C5B-4D00-A69F-530CAE9C72CF}" type="presParOf" srcId="{E7E4786F-9FE8-4142-8E72-E8140782A6E1}" destId="{E3F3881F-DFCD-4181-A46C-230DA861456E}" srcOrd="2" destOrd="0" presId="urn:microsoft.com/office/officeart/2005/8/layout/matrix1"/>
    <dgm:cxn modelId="{1D22F4AA-56CC-4FEA-BBEC-7DE6E412CB34}" type="presParOf" srcId="{E7E4786F-9FE8-4142-8E72-E8140782A6E1}" destId="{40B92D6F-01A9-4775-9417-B432AE3AF68E}" srcOrd="3" destOrd="0" presId="urn:microsoft.com/office/officeart/2005/8/layout/matrix1"/>
    <dgm:cxn modelId="{09BB6539-6AD0-4228-B023-E31D08254AA0}" type="presParOf" srcId="{E7E4786F-9FE8-4142-8E72-E8140782A6E1}" destId="{C8DF22BF-0494-4FD7-893A-2C21CB216717}" srcOrd="4" destOrd="0" presId="urn:microsoft.com/office/officeart/2005/8/layout/matrix1"/>
    <dgm:cxn modelId="{94D6CB16-B012-42D4-A27D-85288FE2F999}" type="presParOf" srcId="{E7E4786F-9FE8-4142-8E72-E8140782A6E1}" destId="{217F3705-FD1B-4282-82B3-35FCF556F386}" srcOrd="5" destOrd="0" presId="urn:microsoft.com/office/officeart/2005/8/layout/matrix1"/>
    <dgm:cxn modelId="{761BB4BF-9E5D-4BF8-9D4A-4F1265636D57}" type="presParOf" srcId="{E7E4786F-9FE8-4142-8E72-E8140782A6E1}" destId="{E1E77F2B-39CA-4162-824F-FB35F282DC55}" srcOrd="6" destOrd="0" presId="urn:microsoft.com/office/officeart/2005/8/layout/matrix1"/>
    <dgm:cxn modelId="{BAE6077F-E965-4112-A82F-38BF985CE673}" type="presParOf" srcId="{E7E4786F-9FE8-4142-8E72-E8140782A6E1}" destId="{6F4A22DA-0551-47FA-A377-DEDD63D2EAC8}" srcOrd="7" destOrd="0" presId="urn:microsoft.com/office/officeart/2005/8/layout/matrix1"/>
    <dgm:cxn modelId="{3F3AA85C-4DDC-4996-AEBC-EB268AAE86E0}" type="presParOf" srcId="{35DD1CEC-373C-448A-97CE-2BF81CC371C1}" destId="{76409702-ED46-4B04-A4E1-7CB904F2611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B555AC-8D9B-4798-8138-50D41264E609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</dgm:pt>
    <dgm:pt modelId="{BFE768A3-5C00-46D1-BBAD-A46F81E772D1}">
      <dgm:prSet phldrT="[نص]" custT="1"/>
      <dgm:spPr/>
      <dgm:t>
        <a:bodyPr/>
        <a:lstStyle/>
        <a:p>
          <a:pPr rtl="1"/>
          <a:r>
            <a:rPr lang="ar-SA" sz="2400" b="1" dirty="0" smtClean="0"/>
            <a:t>تصحيح هذا الواقع يتحقق </a:t>
          </a:r>
        </a:p>
        <a:p>
          <a:pPr rtl="1"/>
          <a:r>
            <a:rPr lang="ar-SA" sz="2400" b="1" dirty="0" smtClean="0"/>
            <a:t>بأساليب متعددة تتكامل مع بعضها ومنها </a:t>
          </a:r>
          <a:endParaRPr lang="ar-SA" sz="2400" b="1" dirty="0"/>
        </a:p>
      </dgm:t>
    </dgm:pt>
    <dgm:pt modelId="{337CDF6F-39FF-4649-BB39-078A45F39452}" type="parTrans" cxnId="{B414F526-00B7-40AF-B918-A388A624E223}">
      <dgm:prSet/>
      <dgm:spPr/>
      <dgm:t>
        <a:bodyPr/>
        <a:lstStyle/>
        <a:p>
          <a:pPr rtl="1"/>
          <a:endParaRPr lang="ar-SA"/>
        </a:p>
      </dgm:t>
    </dgm:pt>
    <dgm:pt modelId="{721162AE-BB78-4452-AF74-C1C616F56AC8}" type="sibTrans" cxnId="{B414F526-00B7-40AF-B918-A388A624E223}">
      <dgm:prSet/>
      <dgm:spPr/>
      <dgm:t>
        <a:bodyPr/>
        <a:lstStyle/>
        <a:p>
          <a:pPr rtl="1"/>
          <a:endParaRPr lang="ar-SA"/>
        </a:p>
      </dgm:t>
    </dgm:pt>
    <dgm:pt modelId="{7F5573CA-019A-4E51-A46C-BCAB0AFE0FCD}">
      <dgm:prSet phldrT="[نص]" custT="1"/>
      <dgm:spPr/>
      <dgm:t>
        <a:bodyPr/>
        <a:lstStyle/>
        <a:p>
          <a:pPr rtl="1"/>
          <a:r>
            <a:rPr lang="ar-SA" sz="2400" b="1" dirty="0" smtClean="0">
              <a:latin typeface="Arial" pitchFamily="34" charset="0"/>
              <a:cs typeface="+mj-cs"/>
            </a:rPr>
            <a:t>العمل على تحويل الإشراف على الرسائل من التلقين إلى التوجيه واستثمار العقل </a:t>
          </a:r>
          <a:endParaRPr lang="ar-SA" sz="2400" b="1" dirty="0">
            <a:latin typeface="Arial" pitchFamily="34" charset="0"/>
            <a:cs typeface="+mj-cs"/>
          </a:endParaRPr>
        </a:p>
      </dgm:t>
    </dgm:pt>
    <dgm:pt modelId="{0C732CE7-1F76-40EB-BD6E-11C8BCB54750}" type="parTrans" cxnId="{D69D3AE4-02AF-4BCB-BF0C-6ACBF6FEFBBF}">
      <dgm:prSet/>
      <dgm:spPr/>
      <dgm:t>
        <a:bodyPr/>
        <a:lstStyle/>
        <a:p>
          <a:pPr rtl="1"/>
          <a:endParaRPr lang="ar-SA"/>
        </a:p>
      </dgm:t>
    </dgm:pt>
    <dgm:pt modelId="{B16F8CA5-BE81-4EFB-83E6-92A2D13F1ED2}" type="sibTrans" cxnId="{D69D3AE4-02AF-4BCB-BF0C-6ACBF6FEFBBF}">
      <dgm:prSet/>
      <dgm:spPr/>
      <dgm:t>
        <a:bodyPr/>
        <a:lstStyle/>
        <a:p>
          <a:pPr rtl="1"/>
          <a:endParaRPr lang="ar-SA"/>
        </a:p>
      </dgm:t>
    </dgm:pt>
    <dgm:pt modelId="{4C4A8244-6F2D-4767-9DCF-02271563C56D}">
      <dgm:prSet phldrT="[نص]" custT="1"/>
      <dgm:spPr/>
      <dgm:t>
        <a:bodyPr/>
        <a:lstStyle/>
        <a:p>
          <a:pPr rtl="1"/>
          <a:r>
            <a:rPr lang="ar-SA" sz="2400" b="1" dirty="0" smtClean="0"/>
            <a:t>اعادة النظر في الإعداد المنهجي القبلي  لطلاب الدراسات العليا وتطويره ليتواكب مع تعدد مصادر المعرفة</a:t>
          </a:r>
          <a:endParaRPr lang="ar-SA" sz="2400" b="1" dirty="0"/>
        </a:p>
      </dgm:t>
    </dgm:pt>
    <dgm:pt modelId="{9989B76F-EB21-4E94-AC20-C2F0572721AB}" type="parTrans" cxnId="{01063DA2-885F-424D-A5AF-9B394B9DD059}">
      <dgm:prSet/>
      <dgm:spPr/>
      <dgm:t>
        <a:bodyPr/>
        <a:lstStyle/>
        <a:p>
          <a:pPr rtl="1"/>
          <a:endParaRPr lang="ar-SA"/>
        </a:p>
      </dgm:t>
    </dgm:pt>
    <dgm:pt modelId="{65819BA9-3E7E-4521-B54C-EFBDF77A512D}" type="sibTrans" cxnId="{01063DA2-885F-424D-A5AF-9B394B9DD059}">
      <dgm:prSet/>
      <dgm:spPr/>
      <dgm:t>
        <a:bodyPr/>
        <a:lstStyle/>
        <a:p>
          <a:pPr rtl="1"/>
          <a:endParaRPr lang="ar-SA"/>
        </a:p>
      </dgm:t>
    </dgm:pt>
    <dgm:pt modelId="{0AB84564-8361-4EE4-B4F5-48694212479E}">
      <dgm:prSet custT="1"/>
      <dgm:spPr/>
      <dgm:t>
        <a:bodyPr/>
        <a:lstStyle/>
        <a:p>
          <a:pPr rtl="1"/>
          <a:r>
            <a:rPr lang="ar-SA" sz="2400" b="1" dirty="0" smtClean="0"/>
            <a:t>ادراك مدلول </a:t>
          </a:r>
          <a:r>
            <a:rPr lang="ar-SA" sz="2400" b="1" dirty="0" err="1" smtClean="0"/>
            <a:t>عبارة </a:t>
          </a:r>
          <a:r>
            <a:rPr lang="ar-SA" sz="2400" b="1" dirty="0" smtClean="0"/>
            <a:t>(يحكم على علمية البحث ودرجة مصداقية نتائجه) من خلال الفصل </a:t>
          </a:r>
          <a:r>
            <a:rPr lang="ar-SA" sz="2400" b="1" dirty="0" err="1" smtClean="0"/>
            <a:t>الثالث </a:t>
          </a:r>
          <a:r>
            <a:rPr lang="ar-SA" sz="2400" b="1" dirty="0" smtClean="0"/>
            <a:t>”منهجية البحث” وما تقتضيه من ضرورة معرفة</a:t>
          </a:r>
          <a:endParaRPr lang="ar-SA" sz="2400" b="1" dirty="0"/>
        </a:p>
      </dgm:t>
    </dgm:pt>
    <dgm:pt modelId="{BA78A3D6-3D9F-4715-A0C2-CC8884B3E880}" type="parTrans" cxnId="{7493CC7C-C6D5-4C02-AD8B-882B81D532D1}">
      <dgm:prSet/>
      <dgm:spPr/>
      <dgm:t>
        <a:bodyPr/>
        <a:lstStyle/>
        <a:p>
          <a:pPr rtl="1"/>
          <a:endParaRPr lang="ar-SA"/>
        </a:p>
      </dgm:t>
    </dgm:pt>
    <dgm:pt modelId="{61293D38-0B69-4FD4-9DD2-CA2D2152C41A}" type="sibTrans" cxnId="{7493CC7C-C6D5-4C02-AD8B-882B81D532D1}">
      <dgm:prSet/>
      <dgm:spPr/>
      <dgm:t>
        <a:bodyPr/>
        <a:lstStyle/>
        <a:p>
          <a:pPr rtl="1"/>
          <a:endParaRPr lang="ar-SA"/>
        </a:p>
      </dgm:t>
    </dgm:pt>
    <dgm:pt modelId="{BE6AC3D4-3BFC-4EA9-B4F2-677299666340}" type="pres">
      <dgm:prSet presAssocID="{69B555AC-8D9B-4798-8138-50D41264E609}" presName="compositeShape" presStyleCnt="0">
        <dgm:presLayoutVars>
          <dgm:dir/>
          <dgm:resizeHandles/>
        </dgm:presLayoutVars>
      </dgm:prSet>
      <dgm:spPr/>
    </dgm:pt>
    <dgm:pt modelId="{3E5116E5-AAD2-41F7-8539-270BA80C7957}" type="pres">
      <dgm:prSet presAssocID="{69B555AC-8D9B-4798-8138-50D41264E609}" presName="pyramid" presStyleLbl="node1" presStyleIdx="0" presStyleCnt="1" custLinFactNeighborX="21117" custLinFactNeighborY="-1190"/>
      <dgm:spPr/>
    </dgm:pt>
    <dgm:pt modelId="{86A17373-BC4A-448F-8170-1D7222422AC0}" type="pres">
      <dgm:prSet presAssocID="{69B555AC-8D9B-4798-8138-50D41264E609}" presName="theList" presStyleCnt="0"/>
      <dgm:spPr/>
    </dgm:pt>
    <dgm:pt modelId="{CFC03F3D-CA5D-485A-B3D9-E38847C54075}" type="pres">
      <dgm:prSet presAssocID="{BFE768A3-5C00-46D1-BBAD-A46F81E772D1}" presName="aNode" presStyleLbl="fgAcc1" presStyleIdx="0" presStyleCnt="4" custScaleX="99311" custScaleY="95330" custLinFactY="-7921" custLinFactNeighborX="-17631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58174C-A48B-4141-B3B3-F00D17FD3FAA}" type="pres">
      <dgm:prSet presAssocID="{BFE768A3-5C00-46D1-BBAD-A46F81E772D1}" presName="aSpace" presStyleCnt="0"/>
      <dgm:spPr/>
    </dgm:pt>
    <dgm:pt modelId="{B59C7318-C3B9-4673-B120-9FBF7489A4C1}" type="pres">
      <dgm:prSet presAssocID="{7F5573CA-019A-4E51-A46C-BCAB0AFE0FCD}" presName="aNode" presStyleLbl="fgAcc1" presStyleIdx="1" presStyleCnt="4" custScaleX="164186" custScaleY="71348" custLinFactNeighborX="-18161" custLinFactNeighborY="-1530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DDDA32-E174-4089-A25C-54855E7C71E2}" type="pres">
      <dgm:prSet presAssocID="{7F5573CA-019A-4E51-A46C-BCAB0AFE0FCD}" presName="aSpace" presStyleCnt="0"/>
      <dgm:spPr/>
    </dgm:pt>
    <dgm:pt modelId="{B75DC6B0-CF37-42C9-B9D7-A5BCF21821A7}" type="pres">
      <dgm:prSet presAssocID="{4C4A8244-6F2D-4767-9DCF-02271563C56D}" presName="aNode" presStyleLbl="fgAcc1" presStyleIdx="2" presStyleCnt="4" custScaleX="156889" custScaleY="82791" custLinFactNeighborX="-16315" custLinFactNeighborY="2084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4FF1A1B-A559-4D27-9A4C-D634BE56220C}" type="pres">
      <dgm:prSet presAssocID="{4C4A8244-6F2D-4767-9DCF-02271563C56D}" presName="aSpace" presStyleCnt="0"/>
      <dgm:spPr/>
    </dgm:pt>
    <dgm:pt modelId="{038A1999-80CF-43E7-8E73-00767B4D42BC}" type="pres">
      <dgm:prSet presAssocID="{0AB84564-8361-4EE4-B4F5-48694212479E}" presName="aNode" presStyleLbl="fgAcc1" presStyleIdx="3" presStyleCnt="4" custScaleX="162937" custScaleY="101027" custLinFactNeighborX="-16954" custLinFactNeighborY="283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A8A5CC-C78F-466D-A925-4F1C86370969}" type="pres">
      <dgm:prSet presAssocID="{0AB84564-8361-4EE4-B4F5-48694212479E}" presName="aSpace" presStyleCnt="0"/>
      <dgm:spPr/>
    </dgm:pt>
  </dgm:ptLst>
  <dgm:cxnLst>
    <dgm:cxn modelId="{D69D3AE4-02AF-4BCB-BF0C-6ACBF6FEFBBF}" srcId="{69B555AC-8D9B-4798-8138-50D41264E609}" destId="{7F5573CA-019A-4E51-A46C-BCAB0AFE0FCD}" srcOrd="1" destOrd="0" parTransId="{0C732CE7-1F76-40EB-BD6E-11C8BCB54750}" sibTransId="{B16F8CA5-BE81-4EFB-83E6-92A2D13F1ED2}"/>
    <dgm:cxn modelId="{08BD05EB-32C1-4E26-B986-BC8C06B2A83B}" type="presOf" srcId="{69B555AC-8D9B-4798-8138-50D41264E609}" destId="{BE6AC3D4-3BFC-4EA9-B4F2-677299666340}" srcOrd="0" destOrd="0" presId="urn:microsoft.com/office/officeart/2005/8/layout/pyramid2"/>
    <dgm:cxn modelId="{35282890-548D-47B6-8035-46CCE2899E88}" type="presOf" srcId="{0AB84564-8361-4EE4-B4F5-48694212479E}" destId="{038A1999-80CF-43E7-8E73-00767B4D42BC}" srcOrd="0" destOrd="0" presId="urn:microsoft.com/office/officeart/2005/8/layout/pyramid2"/>
    <dgm:cxn modelId="{01063DA2-885F-424D-A5AF-9B394B9DD059}" srcId="{69B555AC-8D9B-4798-8138-50D41264E609}" destId="{4C4A8244-6F2D-4767-9DCF-02271563C56D}" srcOrd="2" destOrd="0" parTransId="{9989B76F-EB21-4E94-AC20-C2F0572721AB}" sibTransId="{65819BA9-3E7E-4521-B54C-EFBDF77A512D}"/>
    <dgm:cxn modelId="{2C552C73-4EC6-455B-811F-B6F5FF52DB20}" type="presOf" srcId="{7F5573CA-019A-4E51-A46C-BCAB0AFE0FCD}" destId="{B59C7318-C3B9-4673-B120-9FBF7489A4C1}" srcOrd="0" destOrd="0" presId="urn:microsoft.com/office/officeart/2005/8/layout/pyramid2"/>
    <dgm:cxn modelId="{7493CC7C-C6D5-4C02-AD8B-882B81D532D1}" srcId="{69B555AC-8D9B-4798-8138-50D41264E609}" destId="{0AB84564-8361-4EE4-B4F5-48694212479E}" srcOrd="3" destOrd="0" parTransId="{BA78A3D6-3D9F-4715-A0C2-CC8884B3E880}" sibTransId="{61293D38-0B69-4FD4-9DD2-CA2D2152C41A}"/>
    <dgm:cxn modelId="{B414F526-00B7-40AF-B918-A388A624E223}" srcId="{69B555AC-8D9B-4798-8138-50D41264E609}" destId="{BFE768A3-5C00-46D1-BBAD-A46F81E772D1}" srcOrd="0" destOrd="0" parTransId="{337CDF6F-39FF-4649-BB39-078A45F39452}" sibTransId="{721162AE-BB78-4452-AF74-C1C616F56AC8}"/>
    <dgm:cxn modelId="{0FAA1CFD-6467-43AE-B14D-205032E5F77D}" type="presOf" srcId="{4C4A8244-6F2D-4767-9DCF-02271563C56D}" destId="{B75DC6B0-CF37-42C9-B9D7-A5BCF21821A7}" srcOrd="0" destOrd="0" presId="urn:microsoft.com/office/officeart/2005/8/layout/pyramid2"/>
    <dgm:cxn modelId="{0DFD56C1-FD4B-48D0-A285-3C276203B749}" type="presOf" srcId="{BFE768A3-5C00-46D1-BBAD-A46F81E772D1}" destId="{CFC03F3D-CA5D-485A-B3D9-E38847C54075}" srcOrd="0" destOrd="0" presId="urn:microsoft.com/office/officeart/2005/8/layout/pyramid2"/>
    <dgm:cxn modelId="{242A6B4E-0D2D-49F8-BA82-0B6BD0231110}" type="presParOf" srcId="{BE6AC3D4-3BFC-4EA9-B4F2-677299666340}" destId="{3E5116E5-AAD2-41F7-8539-270BA80C7957}" srcOrd="0" destOrd="0" presId="urn:microsoft.com/office/officeart/2005/8/layout/pyramid2"/>
    <dgm:cxn modelId="{C101B072-D345-4F12-93A6-604669B5D8B9}" type="presParOf" srcId="{BE6AC3D4-3BFC-4EA9-B4F2-677299666340}" destId="{86A17373-BC4A-448F-8170-1D7222422AC0}" srcOrd="1" destOrd="0" presId="urn:microsoft.com/office/officeart/2005/8/layout/pyramid2"/>
    <dgm:cxn modelId="{05857A5A-A2B0-4DF6-B7B6-E5C3B5747BD8}" type="presParOf" srcId="{86A17373-BC4A-448F-8170-1D7222422AC0}" destId="{CFC03F3D-CA5D-485A-B3D9-E38847C54075}" srcOrd="0" destOrd="0" presId="urn:microsoft.com/office/officeart/2005/8/layout/pyramid2"/>
    <dgm:cxn modelId="{CDF36270-0A1D-43D8-8FEB-1A80EBB28E82}" type="presParOf" srcId="{86A17373-BC4A-448F-8170-1D7222422AC0}" destId="{D358174C-A48B-4141-B3B3-F00D17FD3FAA}" srcOrd="1" destOrd="0" presId="urn:microsoft.com/office/officeart/2005/8/layout/pyramid2"/>
    <dgm:cxn modelId="{0C12D603-12D0-4E28-8211-586BD5516DC9}" type="presParOf" srcId="{86A17373-BC4A-448F-8170-1D7222422AC0}" destId="{B59C7318-C3B9-4673-B120-9FBF7489A4C1}" srcOrd="2" destOrd="0" presId="urn:microsoft.com/office/officeart/2005/8/layout/pyramid2"/>
    <dgm:cxn modelId="{545C5DC1-476E-455A-A2BC-F66CF5562251}" type="presParOf" srcId="{86A17373-BC4A-448F-8170-1D7222422AC0}" destId="{ABDDDA32-E174-4089-A25C-54855E7C71E2}" srcOrd="3" destOrd="0" presId="urn:microsoft.com/office/officeart/2005/8/layout/pyramid2"/>
    <dgm:cxn modelId="{040DF9A1-7B69-431E-9776-51FEC0D51318}" type="presParOf" srcId="{86A17373-BC4A-448F-8170-1D7222422AC0}" destId="{B75DC6B0-CF37-42C9-B9D7-A5BCF21821A7}" srcOrd="4" destOrd="0" presId="urn:microsoft.com/office/officeart/2005/8/layout/pyramid2"/>
    <dgm:cxn modelId="{527CF5C1-55C3-4F09-B063-96EAB031B6EA}" type="presParOf" srcId="{86A17373-BC4A-448F-8170-1D7222422AC0}" destId="{14FF1A1B-A559-4D27-9A4C-D634BE56220C}" srcOrd="5" destOrd="0" presId="urn:microsoft.com/office/officeart/2005/8/layout/pyramid2"/>
    <dgm:cxn modelId="{AD8AF719-0120-4B3D-98E8-181FE4456881}" type="presParOf" srcId="{86A17373-BC4A-448F-8170-1D7222422AC0}" destId="{038A1999-80CF-43E7-8E73-00767B4D42BC}" srcOrd="6" destOrd="0" presId="urn:microsoft.com/office/officeart/2005/8/layout/pyramid2"/>
    <dgm:cxn modelId="{5A1098E4-25AB-4D84-93AE-78BA3E4112FA}" type="presParOf" srcId="{86A17373-BC4A-448F-8170-1D7222422AC0}" destId="{21A8A5CC-C78F-466D-A925-4F1C8637096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0819C0-731A-480E-B8FE-115D44609A54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113CB4F1-413A-4F7E-BBDA-35DBB0FFDBF6}">
      <dgm:prSet phldrT="[نص]" custT="1"/>
      <dgm:spPr/>
      <dgm:t>
        <a:bodyPr/>
        <a:lstStyle/>
        <a:p>
          <a:pPr rtl="1"/>
          <a:r>
            <a:rPr lang="ar-SA" sz="3200" b="1" dirty="0" smtClean="0"/>
            <a:t>منهجية البحث العلمي</a:t>
          </a:r>
          <a:endParaRPr lang="ar-SA" sz="1600" dirty="0"/>
        </a:p>
      </dgm:t>
    </dgm:pt>
    <dgm:pt modelId="{C8AC0B6C-5633-49DE-BBAA-4DAF8342B0D9}" type="parTrans" cxnId="{2EB6E3B1-725A-43B0-80A8-6943FBEC1430}">
      <dgm:prSet/>
      <dgm:spPr/>
      <dgm:t>
        <a:bodyPr/>
        <a:lstStyle/>
        <a:p>
          <a:pPr rtl="1"/>
          <a:endParaRPr lang="ar-SA"/>
        </a:p>
      </dgm:t>
    </dgm:pt>
    <dgm:pt modelId="{A57A0F13-F084-4AC9-9877-B8F1A7A966D9}" type="sibTrans" cxnId="{2EB6E3B1-725A-43B0-80A8-6943FBEC1430}">
      <dgm:prSet/>
      <dgm:spPr/>
      <dgm:t>
        <a:bodyPr/>
        <a:lstStyle/>
        <a:p>
          <a:pPr rtl="1"/>
          <a:endParaRPr lang="ar-SA"/>
        </a:p>
      </dgm:t>
    </dgm:pt>
    <dgm:pt modelId="{4F88A027-1B6B-4253-BD64-C4E793B3329E}">
      <dgm:prSet phldrT="[نص]" custT="1"/>
      <dgm:spPr/>
      <dgm:t>
        <a:bodyPr/>
        <a:lstStyle/>
        <a:p>
          <a:pPr rtl="1"/>
          <a:r>
            <a:rPr lang="ar-SA" sz="2000" b="1" dirty="0" smtClean="0"/>
            <a:t>الكمي </a:t>
          </a:r>
          <a:endParaRPr lang="ar-SA" sz="2000" b="1" dirty="0"/>
        </a:p>
      </dgm:t>
    </dgm:pt>
    <dgm:pt modelId="{E7A1ECA9-6CC5-422B-B590-92A9EC4A4C3C}" type="parTrans" cxnId="{92BC0543-D6FB-4EEA-9CDA-A2694DC90526}">
      <dgm:prSet/>
      <dgm:spPr/>
      <dgm:t>
        <a:bodyPr/>
        <a:lstStyle/>
        <a:p>
          <a:pPr rtl="1"/>
          <a:endParaRPr lang="ar-SA"/>
        </a:p>
      </dgm:t>
    </dgm:pt>
    <dgm:pt modelId="{DAEB3D25-E27C-4226-9BF7-181D49C2B54C}" type="sibTrans" cxnId="{92BC0543-D6FB-4EEA-9CDA-A2694DC90526}">
      <dgm:prSet/>
      <dgm:spPr/>
      <dgm:t>
        <a:bodyPr/>
        <a:lstStyle/>
        <a:p>
          <a:pPr rtl="1"/>
          <a:endParaRPr lang="ar-SA"/>
        </a:p>
      </dgm:t>
    </dgm:pt>
    <dgm:pt modelId="{1A5AC76C-CD70-4F12-BFE4-A7C5F0F8DC9F}">
      <dgm:prSet phldrT="[نص]" custT="1"/>
      <dgm:spPr/>
      <dgm:t>
        <a:bodyPr/>
        <a:lstStyle/>
        <a:p>
          <a:pPr rtl="1"/>
          <a:r>
            <a:rPr lang="ar-SA" sz="2400" b="1" dirty="0" smtClean="0"/>
            <a:t>غايات</a:t>
          </a:r>
          <a:r>
            <a:rPr lang="ar-SA" sz="2400" b="1" baseline="0" dirty="0" smtClean="0"/>
            <a:t> البحث </a:t>
          </a:r>
          <a:endParaRPr lang="ar-SA" sz="2400" b="1" dirty="0"/>
        </a:p>
      </dgm:t>
    </dgm:pt>
    <dgm:pt modelId="{230F6C3D-1040-4113-BE38-590977F5063C}" type="parTrans" cxnId="{8EDAFD1F-44ED-4F6B-9BA0-40CF913B995A}">
      <dgm:prSet/>
      <dgm:spPr/>
      <dgm:t>
        <a:bodyPr/>
        <a:lstStyle/>
        <a:p>
          <a:pPr rtl="1"/>
          <a:endParaRPr lang="ar-SA"/>
        </a:p>
      </dgm:t>
    </dgm:pt>
    <dgm:pt modelId="{E950C45F-C4EF-4FCC-9A0C-9E2E36F34EF4}" type="sibTrans" cxnId="{8EDAFD1F-44ED-4F6B-9BA0-40CF913B995A}">
      <dgm:prSet/>
      <dgm:spPr/>
      <dgm:t>
        <a:bodyPr/>
        <a:lstStyle/>
        <a:p>
          <a:pPr rtl="1"/>
          <a:endParaRPr lang="ar-SA"/>
        </a:p>
      </dgm:t>
    </dgm:pt>
    <dgm:pt modelId="{9731E96B-F9BA-4D33-8480-3AB48B543412}">
      <dgm:prSet custT="1"/>
      <dgm:spPr/>
      <dgm:t>
        <a:bodyPr/>
        <a:lstStyle/>
        <a:p>
          <a:pPr rtl="1"/>
          <a:r>
            <a:rPr lang="ar-SA" sz="2000" b="1" dirty="0" smtClean="0"/>
            <a:t>التشخيص</a:t>
          </a:r>
          <a:r>
            <a:rPr lang="ar-SA" sz="1700" dirty="0" smtClean="0"/>
            <a:t> </a:t>
          </a:r>
          <a:endParaRPr lang="ar-SA" sz="1700" dirty="0"/>
        </a:p>
      </dgm:t>
    </dgm:pt>
    <dgm:pt modelId="{B43E62AD-AF81-428B-9DB3-046FB217EA4D}" type="parTrans" cxnId="{902253B9-0E1C-4878-BF41-71BF1D29A13F}">
      <dgm:prSet/>
      <dgm:spPr/>
      <dgm:t>
        <a:bodyPr/>
        <a:lstStyle/>
        <a:p>
          <a:pPr rtl="1"/>
          <a:endParaRPr lang="ar-SA"/>
        </a:p>
      </dgm:t>
    </dgm:pt>
    <dgm:pt modelId="{AEA57A4A-D08E-4C55-B012-A7BB8A8B747A}" type="sibTrans" cxnId="{902253B9-0E1C-4878-BF41-71BF1D29A13F}">
      <dgm:prSet/>
      <dgm:spPr/>
      <dgm:t>
        <a:bodyPr/>
        <a:lstStyle/>
        <a:p>
          <a:pPr rtl="1"/>
          <a:endParaRPr lang="ar-SA"/>
        </a:p>
      </dgm:t>
    </dgm:pt>
    <dgm:pt modelId="{CAFABD7B-8E89-401F-B348-8DB830EB73EF}">
      <dgm:prSet custT="1"/>
      <dgm:spPr/>
      <dgm:t>
        <a:bodyPr/>
        <a:lstStyle/>
        <a:p>
          <a:pPr rtl="1"/>
          <a:r>
            <a:rPr lang="ar-SA" sz="2000" b="1" dirty="0" smtClean="0"/>
            <a:t>التقويم</a:t>
          </a:r>
          <a:r>
            <a:rPr lang="ar-SA" sz="1700" dirty="0" smtClean="0"/>
            <a:t> </a:t>
          </a:r>
          <a:endParaRPr lang="ar-SA" sz="1700" dirty="0"/>
        </a:p>
      </dgm:t>
    </dgm:pt>
    <dgm:pt modelId="{022DA433-1583-4063-82A4-69F565D2BE13}" type="parTrans" cxnId="{5A55F5FF-1FBB-48D5-BFB8-B787E463F4CC}">
      <dgm:prSet/>
      <dgm:spPr/>
      <dgm:t>
        <a:bodyPr/>
        <a:lstStyle/>
        <a:p>
          <a:pPr rtl="1"/>
          <a:endParaRPr lang="ar-SA"/>
        </a:p>
      </dgm:t>
    </dgm:pt>
    <dgm:pt modelId="{6407B770-4EC6-4901-BEB1-90F5CD9977D1}" type="sibTrans" cxnId="{5A55F5FF-1FBB-48D5-BFB8-B787E463F4CC}">
      <dgm:prSet/>
      <dgm:spPr/>
      <dgm:t>
        <a:bodyPr/>
        <a:lstStyle/>
        <a:p>
          <a:pPr rtl="1"/>
          <a:endParaRPr lang="ar-SA"/>
        </a:p>
      </dgm:t>
    </dgm:pt>
    <dgm:pt modelId="{B9373908-0E66-43FD-A829-7007DDEB0985}">
      <dgm:prSet custT="1"/>
      <dgm:spPr/>
      <dgm:t>
        <a:bodyPr/>
        <a:lstStyle/>
        <a:p>
          <a:pPr rtl="1"/>
          <a:r>
            <a:rPr lang="ar-SA" sz="2000" b="1" dirty="0" smtClean="0"/>
            <a:t>التطوير</a:t>
          </a:r>
          <a:r>
            <a:rPr lang="ar-SA" sz="2000" b="1" baseline="0" dirty="0" smtClean="0"/>
            <a:t> </a:t>
          </a:r>
          <a:endParaRPr lang="ar-SA" sz="2000" b="1" dirty="0"/>
        </a:p>
      </dgm:t>
    </dgm:pt>
    <dgm:pt modelId="{7946D063-2271-4C89-8A1C-B67DDBE6646E}" type="parTrans" cxnId="{391C9884-97D4-4001-8EE1-91D0610F1F47}">
      <dgm:prSet/>
      <dgm:spPr/>
      <dgm:t>
        <a:bodyPr/>
        <a:lstStyle/>
        <a:p>
          <a:pPr rtl="1"/>
          <a:endParaRPr lang="ar-SA"/>
        </a:p>
      </dgm:t>
    </dgm:pt>
    <dgm:pt modelId="{88FF1CC9-4336-492F-B3CB-7F469F85BDE3}" type="sibTrans" cxnId="{391C9884-97D4-4001-8EE1-91D0610F1F47}">
      <dgm:prSet/>
      <dgm:spPr/>
      <dgm:t>
        <a:bodyPr/>
        <a:lstStyle/>
        <a:p>
          <a:pPr rtl="1"/>
          <a:endParaRPr lang="ar-SA"/>
        </a:p>
      </dgm:t>
    </dgm:pt>
    <dgm:pt modelId="{FA77776C-4B5B-4A47-9D0B-7C5832C95541}">
      <dgm:prSet custT="1"/>
      <dgm:spPr/>
      <dgm:t>
        <a:bodyPr/>
        <a:lstStyle/>
        <a:p>
          <a:pPr rtl="1"/>
          <a:r>
            <a:rPr lang="ar-SA" sz="2400" b="1" dirty="0" smtClean="0"/>
            <a:t>انواع البحث</a:t>
          </a:r>
          <a:endParaRPr lang="ar-SA" sz="2400" b="1" dirty="0"/>
        </a:p>
      </dgm:t>
    </dgm:pt>
    <dgm:pt modelId="{5C7DFA8A-B257-4111-8229-04088734BA2F}" type="parTrans" cxnId="{404DE9B5-3A7D-4BB0-8DFF-8D6AAAA785B6}">
      <dgm:prSet/>
      <dgm:spPr/>
      <dgm:t>
        <a:bodyPr/>
        <a:lstStyle/>
        <a:p>
          <a:pPr rtl="1"/>
          <a:endParaRPr lang="ar-SA"/>
        </a:p>
      </dgm:t>
    </dgm:pt>
    <dgm:pt modelId="{6956740A-B608-4E92-AEEE-3720E167F395}" type="sibTrans" cxnId="{404DE9B5-3A7D-4BB0-8DFF-8D6AAAA785B6}">
      <dgm:prSet/>
      <dgm:spPr/>
      <dgm:t>
        <a:bodyPr/>
        <a:lstStyle/>
        <a:p>
          <a:pPr rtl="1"/>
          <a:endParaRPr lang="ar-SA"/>
        </a:p>
      </dgm:t>
    </dgm:pt>
    <dgm:pt modelId="{15B0AE60-C76D-4863-A010-5C337E87896F}">
      <dgm:prSet custT="1"/>
      <dgm:spPr/>
      <dgm:t>
        <a:bodyPr/>
        <a:lstStyle/>
        <a:p>
          <a:pPr rtl="1"/>
          <a:r>
            <a:rPr lang="ar-SA" sz="2000" b="1" dirty="0" smtClean="0"/>
            <a:t>الوثائقي </a:t>
          </a:r>
          <a:endParaRPr lang="ar-SA" sz="2000" b="1" dirty="0"/>
        </a:p>
      </dgm:t>
    </dgm:pt>
    <dgm:pt modelId="{6E5B12A3-B860-4C21-BDC2-6FC0C7AEA251}" type="parTrans" cxnId="{8F5BB5C6-45B4-4F3A-914F-C2383DC76651}">
      <dgm:prSet/>
      <dgm:spPr/>
      <dgm:t>
        <a:bodyPr/>
        <a:lstStyle/>
        <a:p>
          <a:pPr rtl="1"/>
          <a:endParaRPr lang="ar-SA"/>
        </a:p>
      </dgm:t>
    </dgm:pt>
    <dgm:pt modelId="{FFC875F4-0233-40D1-9EAA-6316DF4A12DA}" type="sibTrans" cxnId="{8F5BB5C6-45B4-4F3A-914F-C2383DC76651}">
      <dgm:prSet/>
      <dgm:spPr/>
      <dgm:t>
        <a:bodyPr/>
        <a:lstStyle/>
        <a:p>
          <a:pPr rtl="1"/>
          <a:endParaRPr lang="ar-SA"/>
        </a:p>
      </dgm:t>
    </dgm:pt>
    <dgm:pt modelId="{E99326EA-5938-4CFF-B31F-E1BEC295D6ED}">
      <dgm:prSet custT="1"/>
      <dgm:spPr/>
      <dgm:t>
        <a:bodyPr/>
        <a:lstStyle/>
        <a:p>
          <a:pPr rtl="1"/>
          <a:r>
            <a:rPr lang="ar-SA" sz="2000" b="1" dirty="0" smtClean="0"/>
            <a:t>النوعي </a:t>
          </a:r>
          <a:endParaRPr lang="ar-SA" sz="2000" b="1" dirty="0"/>
        </a:p>
      </dgm:t>
    </dgm:pt>
    <dgm:pt modelId="{37AAA74E-8803-4999-A01D-074A149BEA52}" type="parTrans" cxnId="{755C1CAB-B961-4E4D-B4E9-3C390FA40EBB}">
      <dgm:prSet/>
      <dgm:spPr/>
      <dgm:t>
        <a:bodyPr/>
        <a:lstStyle/>
        <a:p>
          <a:pPr rtl="1"/>
          <a:endParaRPr lang="ar-SA"/>
        </a:p>
      </dgm:t>
    </dgm:pt>
    <dgm:pt modelId="{2C22BF97-06F5-4C68-A9FF-68932CD993B0}" type="sibTrans" cxnId="{755C1CAB-B961-4E4D-B4E9-3C390FA40EBB}">
      <dgm:prSet/>
      <dgm:spPr/>
      <dgm:t>
        <a:bodyPr/>
        <a:lstStyle/>
        <a:p>
          <a:pPr rtl="1"/>
          <a:endParaRPr lang="ar-SA"/>
        </a:p>
      </dgm:t>
    </dgm:pt>
    <dgm:pt modelId="{38C861D7-F45D-48E0-B4C1-ADBC43781CD5}">
      <dgm:prSet custT="1"/>
      <dgm:spPr/>
      <dgm:t>
        <a:bodyPr/>
        <a:lstStyle/>
        <a:p>
          <a:pPr rtl="1"/>
          <a:r>
            <a:rPr lang="ar-SA" sz="2400" b="1" dirty="0" smtClean="0"/>
            <a:t>أهداف البحث </a:t>
          </a:r>
          <a:endParaRPr lang="ar-SA" sz="2400" b="1" dirty="0"/>
        </a:p>
      </dgm:t>
    </dgm:pt>
    <dgm:pt modelId="{ADED2076-34F0-4003-8663-56588D456F49}" type="parTrans" cxnId="{DAC1A4E1-E600-4E3F-A6ED-56D080B35AE6}">
      <dgm:prSet/>
      <dgm:spPr/>
      <dgm:t>
        <a:bodyPr/>
        <a:lstStyle/>
        <a:p>
          <a:pPr rtl="1"/>
          <a:endParaRPr lang="ar-SA"/>
        </a:p>
      </dgm:t>
    </dgm:pt>
    <dgm:pt modelId="{06BABEAA-77B0-45A8-AB88-0D5F7EA0C613}" type="sibTrans" cxnId="{DAC1A4E1-E600-4E3F-A6ED-56D080B35AE6}">
      <dgm:prSet/>
      <dgm:spPr/>
      <dgm:t>
        <a:bodyPr/>
        <a:lstStyle/>
        <a:p>
          <a:pPr rtl="1"/>
          <a:endParaRPr lang="ar-SA"/>
        </a:p>
      </dgm:t>
    </dgm:pt>
    <dgm:pt modelId="{C705E99B-0D7B-4FE7-861E-234322DEB335}">
      <dgm:prSet custT="1"/>
      <dgm:spPr/>
      <dgm:t>
        <a:bodyPr/>
        <a:lstStyle/>
        <a:p>
          <a:pPr rtl="1"/>
          <a:r>
            <a:rPr lang="ar-SA" sz="1800" b="1" dirty="0" smtClean="0"/>
            <a:t>البحث التطبيقي </a:t>
          </a:r>
          <a:endParaRPr lang="ar-SA" sz="1800" b="1" dirty="0"/>
        </a:p>
      </dgm:t>
    </dgm:pt>
    <dgm:pt modelId="{267ECE77-1040-489B-98FB-973A299EC215}" type="parTrans" cxnId="{93F84CC1-9737-4874-B383-1216B1BD05F2}">
      <dgm:prSet/>
      <dgm:spPr/>
      <dgm:t>
        <a:bodyPr/>
        <a:lstStyle/>
        <a:p>
          <a:pPr rtl="1"/>
          <a:endParaRPr lang="ar-SA"/>
        </a:p>
      </dgm:t>
    </dgm:pt>
    <dgm:pt modelId="{A13BB0DD-CDF8-42C7-A950-2A76A5D7A3CB}" type="sibTrans" cxnId="{93F84CC1-9737-4874-B383-1216B1BD05F2}">
      <dgm:prSet/>
      <dgm:spPr/>
      <dgm:t>
        <a:bodyPr/>
        <a:lstStyle/>
        <a:p>
          <a:pPr rtl="1"/>
          <a:endParaRPr lang="ar-SA"/>
        </a:p>
      </dgm:t>
    </dgm:pt>
    <dgm:pt modelId="{05760821-2980-455D-AA0E-33AC60608D9F}">
      <dgm:prSet custT="1"/>
      <dgm:spPr/>
      <dgm:t>
        <a:bodyPr/>
        <a:lstStyle/>
        <a:p>
          <a:pPr rtl="1"/>
          <a:r>
            <a:rPr lang="ar-SA" sz="1800" b="1" dirty="0" smtClean="0"/>
            <a:t>البحث الأساسي </a:t>
          </a:r>
          <a:endParaRPr lang="ar-SA" sz="1800" b="1" dirty="0"/>
        </a:p>
      </dgm:t>
    </dgm:pt>
    <dgm:pt modelId="{E93269CB-AC88-4737-8E88-7C7AE9075AB3}" type="parTrans" cxnId="{BBD66D5B-B543-40EF-83AA-2EA4E8608DDC}">
      <dgm:prSet/>
      <dgm:spPr/>
      <dgm:t>
        <a:bodyPr/>
        <a:lstStyle/>
        <a:p>
          <a:pPr rtl="1"/>
          <a:endParaRPr lang="ar-SA"/>
        </a:p>
      </dgm:t>
    </dgm:pt>
    <dgm:pt modelId="{F7CE969A-37DD-4915-A7DA-A88D8AB1E820}" type="sibTrans" cxnId="{BBD66D5B-B543-40EF-83AA-2EA4E8608DDC}">
      <dgm:prSet/>
      <dgm:spPr/>
      <dgm:t>
        <a:bodyPr/>
        <a:lstStyle/>
        <a:p>
          <a:pPr rtl="1"/>
          <a:endParaRPr lang="ar-SA"/>
        </a:p>
      </dgm:t>
    </dgm:pt>
    <dgm:pt modelId="{7F82D476-2ACA-4BEF-88A6-203F4BF2192A}">
      <dgm:prSet custT="1"/>
      <dgm:spPr/>
      <dgm:t>
        <a:bodyPr/>
        <a:lstStyle/>
        <a:p>
          <a:pPr rtl="1"/>
          <a:r>
            <a:rPr lang="ar-SA" sz="2400" b="1" dirty="0" smtClean="0"/>
            <a:t>مناهج البحث</a:t>
          </a:r>
          <a:endParaRPr lang="ar-SA" sz="2400" b="1" dirty="0"/>
        </a:p>
      </dgm:t>
    </dgm:pt>
    <dgm:pt modelId="{CAE9393B-75C1-4DDE-8452-27F590F461DC}" type="parTrans" cxnId="{E9F2D6D8-D8F9-4416-AD6B-0878476BB8E8}">
      <dgm:prSet/>
      <dgm:spPr/>
      <dgm:t>
        <a:bodyPr/>
        <a:lstStyle/>
        <a:p>
          <a:pPr rtl="1"/>
          <a:endParaRPr lang="ar-SA"/>
        </a:p>
      </dgm:t>
    </dgm:pt>
    <dgm:pt modelId="{2D90CB1B-7645-4801-BAE5-8398CC146D9B}" type="sibTrans" cxnId="{E9F2D6D8-D8F9-4416-AD6B-0878476BB8E8}">
      <dgm:prSet/>
      <dgm:spPr/>
      <dgm:t>
        <a:bodyPr/>
        <a:lstStyle/>
        <a:p>
          <a:pPr rtl="1"/>
          <a:endParaRPr lang="ar-SA"/>
        </a:p>
      </dgm:t>
    </dgm:pt>
    <dgm:pt modelId="{01781B86-4040-4559-9BB1-28E9D77849FE}">
      <dgm:prSet custT="1"/>
      <dgm:spPr/>
      <dgm:t>
        <a:bodyPr/>
        <a:lstStyle/>
        <a:p>
          <a:pPr rtl="1"/>
          <a:r>
            <a:rPr lang="ar-SA" sz="1800" b="1" dirty="0" smtClean="0"/>
            <a:t>الوصفي</a:t>
          </a:r>
          <a:r>
            <a:rPr lang="ar-SA" sz="1700" dirty="0" smtClean="0"/>
            <a:t> </a:t>
          </a:r>
          <a:endParaRPr lang="ar-SA" sz="1700" dirty="0"/>
        </a:p>
      </dgm:t>
    </dgm:pt>
    <dgm:pt modelId="{2E7B0E8C-9433-41C7-AA8C-DD279C03AD48}" type="parTrans" cxnId="{5E8EDE72-F5F9-433D-BB51-4BD57EFDF888}">
      <dgm:prSet/>
      <dgm:spPr/>
      <dgm:t>
        <a:bodyPr/>
        <a:lstStyle/>
        <a:p>
          <a:pPr rtl="1"/>
          <a:endParaRPr lang="ar-SA"/>
        </a:p>
      </dgm:t>
    </dgm:pt>
    <dgm:pt modelId="{EB870B7A-7133-4CB4-8ADE-78A937902132}" type="sibTrans" cxnId="{5E8EDE72-F5F9-433D-BB51-4BD57EFDF888}">
      <dgm:prSet/>
      <dgm:spPr/>
      <dgm:t>
        <a:bodyPr/>
        <a:lstStyle/>
        <a:p>
          <a:pPr rtl="1"/>
          <a:endParaRPr lang="ar-SA"/>
        </a:p>
      </dgm:t>
    </dgm:pt>
    <dgm:pt modelId="{543360E6-8652-4415-ABA8-E62C14EB2F46}">
      <dgm:prSet custT="1"/>
      <dgm:spPr/>
      <dgm:t>
        <a:bodyPr/>
        <a:lstStyle/>
        <a:p>
          <a:pPr rtl="1"/>
          <a:r>
            <a:rPr lang="ar-SA" sz="1800" b="1" dirty="0" smtClean="0"/>
            <a:t>التاريخي</a:t>
          </a:r>
          <a:endParaRPr lang="ar-SA" sz="1800" b="1" dirty="0"/>
        </a:p>
      </dgm:t>
    </dgm:pt>
    <dgm:pt modelId="{63602AD0-D341-448E-914F-183E117F88DC}" type="parTrans" cxnId="{805C247B-6AF4-4451-8AE5-245E312F19B0}">
      <dgm:prSet/>
      <dgm:spPr/>
      <dgm:t>
        <a:bodyPr/>
        <a:lstStyle/>
        <a:p>
          <a:pPr rtl="1"/>
          <a:endParaRPr lang="ar-SA"/>
        </a:p>
      </dgm:t>
    </dgm:pt>
    <dgm:pt modelId="{804ECBD4-567E-4455-8D30-3AE34710CEDD}" type="sibTrans" cxnId="{805C247B-6AF4-4451-8AE5-245E312F19B0}">
      <dgm:prSet/>
      <dgm:spPr/>
      <dgm:t>
        <a:bodyPr/>
        <a:lstStyle/>
        <a:p>
          <a:pPr rtl="1"/>
          <a:endParaRPr lang="ar-SA"/>
        </a:p>
      </dgm:t>
    </dgm:pt>
    <dgm:pt modelId="{F100474B-0FF3-4B51-A5F1-227BFF76F4E2}">
      <dgm:prSet custT="1"/>
      <dgm:spPr/>
      <dgm:t>
        <a:bodyPr/>
        <a:lstStyle/>
        <a:p>
          <a:pPr rtl="1"/>
          <a:r>
            <a:rPr lang="ar-SA" sz="1800" b="1" dirty="0" smtClean="0"/>
            <a:t>التجريبي</a:t>
          </a:r>
          <a:endParaRPr lang="ar-SA" sz="1800" b="1" dirty="0"/>
        </a:p>
      </dgm:t>
    </dgm:pt>
    <dgm:pt modelId="{4E0C63F5-0EB7-4AC5-8DF3-7E7F00E58BBD}" type="parTrans" cxnId="{A61506B0-4280-4F57-AE5D-EF7F082AB954}">
      <dgm:prSet/>
      <dgm:spPr/>
      <dgm:t>
        <a:bodyPr/>
        <a:lstStyle/>
        <a:p>
          <a:pPr rtl="1"/>
          <a:endParaRPr lang="ar-SA"/>
        </a:p>
      </dgm:t>
    </dgm:pt>
    <dgm:pt modelId="{52276324-51AB-46CA-9361-869D3AB86C9E}" type="sibTrans" cxnId="{A61506B0-4280-4F57-AE5D-EF7F082AB954}">
      <dgm:prSet/>
      <dgm:spPr/>
      <dgm:t>
        <a:bodyPr/>
        <a:lstStyle/>
        <a:p>
          <a:pPr rtl="1"/>
          <a:endParaRPr lang="ar-SA"/>
        </a:p>
      </dgm:t>
    </dgm:pt>
    <dgm:pt modelId="{681AAED8-6C20-4A57-A38D-6EB1F53D9348}" type="pres">
      <dgm:prSet presAssocID="{4B0819C0-731A-480E-B8FE-115D44609A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D1D24B4-CB2A-4B8B-BA42-F87310545EC7}" type="pres">
      <dgm:prSet presAssocID="{113CB4F1-413A-4F7E-BBDA-35DBB0FFDBF6}" presName="hierRoot1" presStyleCnt="0">
        <dgm:presLayoutVars>
          <dgm:hierBranch val="init"/>
        </dgm:presLayoutVars>
      </dgm:prSet>
      <dgm:spPr/>
    </dgm:pt>
    <dgm:pt modelId="{CA8A6249-0CC2-470E-A3BC-C924C5D3F4F2}" type="pres">
      <dgm:prSet presAssocID="{113CB4F1-413A-4F7E-BBDA-35DBB0FFDBF6}" presName="rootComposite1" presStyleCnt="0"/>
      <dgm:spPr/>
    </dgm:pt>
    <dgm:pt modelId="{AC178CD9-C095-4370-B1DF-2A8323D461A0}" type="pres">
      <dgm:prSet presAssocID="{113CB4F1-413A-4F7E-BBDA-35DBB0FFDBF6}" presName="rootText1" presStyleLbl="node0" presStyleIdx="0" presStyleCnt="1" custScaleX="326645" custScaleY="211895" custLinFactNeighborX="-1500" custLinFactNeighborY="-678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7F3D1C-5FDD-48D6-B9FC-ECFE6C61BE4F}" type="pres">
      <dgm:prSet presAssocID="{113CB4F1-413A-4F7E-BBDA-35DBB0FFDBF6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4FE9537-FA29-433A-BA21-46B2CDB9F1DD}" type="pres">
      <dgm:prSet presAssocID="{113CB4F1-413A-4F7E-BBDA-35DBB0FFDBF6}" presName="hierChild2" presStyleCnt="0"/>
      <dgm:spPr/>
    </dgm:pt>
    <dgm:pt modelId="{C228BD02-1FC6-43F9-BB93-BD57717CEF27}" type="pres">
      <dgm:prSet presAssocID="{CAE9393B-75C1-4DDE-8452-27F590F461DC}" presName="Name37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2474A23C-3E8A-4A0A-9748-FFC4A119620C}" type="pres">
      <dgm:prSet presAssocID="{7F82D476-2ACA-4BEF-88A6-203F4BF2192A}" presName="hierRoot2" presStyleCnt="0">
        <dgm:presLayoutVars>
          <dgm:hierBranch val="init"/>
        </dgm:presLayoutVars>
      </dgm:prSet>
      <dgm:spPr/>
    </dgm:pt>
    <dgm:pt modelId="{C8000D2D-842B-4A46-AE6D-1396E315088D}" type="pres">
      <dgm:prSet presAssocID="{7F82D476-2ACA-4BEF-88A6-203F4BF2192A}" presName="rootComposite" presStyleCnt="0"/>
      <dgm:spPr/>
    </dgm:pt>
    <dgm:pt modelId="{F09B7119-0DEB-44A5-B7C0-D747AA757788}" type="pres">
      <dgm:prSet presAssocID="{7F82D476-2ACA-4BEF-88A6-203F4BF2192A}" presName="rootText" presStyleLbl="node2" presStyleIdx="0" presStyleCnt="4" custScaleX="2138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6F9060-38F9-4521-9BAC-0D0025B83DE1}" type="pres">
      <dgm:prSet presAssocID="{7F82D476-2ACA-4BEF-88A6-203F4BF2192A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01C735D4-294C-4F23-9F39-88F9375E42DF}" type="pres">
      <dgm:prSet presAssocID="{7F82D476-2ACA-4BEF-88A6-203F4BF2192A}" presName="hierChild4" presStyleCnt="0"/>
      <dgm:spPr/>
    </dgm:pt>
    <dgm:pt modelId="{58507BDB-C020-4CE6-9D67-8F4C717C11F4}" type="pres">
      <dgm:prSet presAssocID="{2E7B0E8C-9433-41C7-AA8C-DD279C03AD48}" presName="Name37" presStyleLbl="parChTrans1D3" presStyleIdx="0" presStyleCnt="11"/>
      <dgm:spPr/>
      <dgm:t>
        <a:bodyPr/>
        <a:lstStyle/>
        <a:p>
          <a:pPr rtl="1"/>
          <a:endParaRPr lang="ar-SA"/>
        </a:p>
      </dgm:t>
    </dgm:pt>
    <dgm:pt modelId="{6D97596A-1E4E-4E9B-8DDC-E7A608887D15}" type="pres">
      <dgm:prSet presAssocID="{01781B86-4040-4559-9BB1-28E9D77849FE}" presName="hierRoot2" presStyleCnt="0">
        <dgm:presLayoutVars>
          <dgm:hierBranch val="init"/>
        </dgm:presLayoutVars>
      </dgm:prSet>
      <dgm:spPr/>
    </dgm:pt>
    <dgm:pt modelId="{45D7158F-B0D2-4A8F-82A0-7496D96B332A}" type="pres">
      <dgm:prSet presAssocID="{01781B86-4040-4559-9BB1-28E9D77849FE}" presName="rootComposite" presStyleCnt="0"/>
      <dgm:spPr/>
    </dgm:pt>
    <dgm:pt modelId="{3DB5F004-62B4-4882-8662-479A361B022F}" type="pres">
      <dgm:prSet presAssocID="{01781B86-4040-4559-9BB1-28E9D77849FE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BDDB926-A4E4-4B37-A6E1-19A81F41DEF0}" type="pres">
      <dgm:prSet presAssocID="{01781B86-4040-4559-9BB1-28E9D77849FE}" presName="rootConnector" presStyleLbl="node3" presStyleIdx="0" presStyleCnt="11"/>
      <dgm:spPr/>
      <dgm:t>
        <a:bodyPr/>
        <a:lstStyle/>
        <a:p>
          <a:pPr rtl="1"/>
          <a:endParaRPr lang="ar-SA"/>
        </a:p>
      </dgm:t>
    </dgm:pt>
    <dgm:pt modelId="{46B09216-0CCD-4133-A3C2-0C161D261577}" type="pres">
      <dgm:prSet presAssocID="{01781B86-4040-4559-9BB1-28E9D77849FE}" presName="hierChild4" presStyleCnt="0"/>
      <dgm:spPr/>
    </dgm:pt>
    <dgm:pt modelId="{7450AE13-E788-4387-8A6B-AF768EE1C62C}" type="pres">
      <dgm:prSet presAssocID="{01781B86-4040-4559-9BB1-28E9D77849FE}" presName="hierChild5" presStyleCnt="0"/>
      <dgm:spPr/>
    </dgm:pt>
    <dgm:pt modelId="{29BC2054-D5E0-44C7-B07B-B67AA234252E}" type="pres">
      <dgm:prSet presAssocID="{63602AD0-D341-448E-914F-183E117F88DC}" presName="Name37" presStyleLbl="parChTrans1D3" presStyleIdx="1" presStyleCnt="11"/>
      <dgm:spPr/>
      <dgm:t>
        <a:bodyPr/>
        <a:lstStyle/>
        <a:p>
          <a:pPr rtl="1"/>
          <a:endParaRPr lang="ar-SA"/>
        </a:p>
      </dgm:t>
    </dgm:pt>
    <dgm:pt modelId="{D90E1CAA-76BA-4DD9-87B4-2137A0F361BB}" type="pres">
      <dgm:prSet presAssocID="{543360E6-8652-4415-ABA8-E62C14EB2F46}" presName="hierRoot2" presStyleCnt="0">
        <dgm:presLayoutVars>
          <dgm:hierBranch val="init"/>
        </dgm:presLayoutVars>
      </dgm:prSet>
      <dgm:spPr/>
    </dgm:pt>
    <dgm:pt modelId="{33100B62-6F13-4969-B01F-95FCA82936C1}" type="pres">
      <dgm:prSet presAssocID="{543360E6-8652-4415-ABA8-E62C14EB2F46}" presName="rootComposite" presStyleCnt="0"/>
      <dgm:spPr/>
    </dgm:pt>
    <dgm:pt modelId="{D27DB780-302B-48CD-A502-9F4CAA9F339B}" type="pres">
      <dgm:prSet presAssocID="{543360E6-8652-4415-ABA8-E62C14EB2F46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E54A087-9A6C-4BBC-B1DA-F7496271F42C}" type="pres">
      <dgm:prSet presAssocID="{543360E6-8652-4415-ABA8-E62C14EB2F46}" presName="rootConnector" presStyleLbl="node3" presStyleIdx="1" presStyleCnt="11"/>
      <dgm:spPr/>
      <dgm:t>
        <a:bodyPr/>
        <a:lstStyle/>
        <a:p>
          <a:pPr rtl="1"/>
          <a:endParaRPr lang="ar-SA"/>
        </a:p>
      </dgm:t>
    </dgm:pt>
    <dgm:pt modelId="{B697B50D-4665-48FF-9513-BCAB94F4AAC1}" type="pres">
      <dgm:prSet presAssocID="{543360E6-8652-4415-ABA8-E62C14EB2F46}" presName="hierChild4" presStyleCnt="0"/>
      <dgm:spPr/>
    </dgm:pt>
    <dgm:pt modelId="{F90058E0-B42A-4045-8726-D3BB30A0F32D}" type="pres">
      <dgm:prSet presAssocID="{543360E6-8652-4415-ABA8-E62C14EB2F46}" presName="hierChild5" presStyleCnt="0"/>
      <dgm:spPr/>
    </dgm:pt>
    <dgm:pt modelId="{728D97AA-F471-469C-B2F1-381F9B2E7962}" type="pres">
      <dgm:prSet presAssocID="{4E0C63F5-0EB7-4AC5-8DF3-7E7F00E58BBD}" presName="Name37" presStyleLbl="parChTrans1D3" presStyleIdx="2" presStyleCnt="11"/>
      <dgm:spPr/>
      <dgm:t>
        <a:bodyPr/>
        <a:lstStyle/>
        <a:p>
          <a:pPr rtl="1"/>
          <a:endParaRPr lang="ar-SA"/>
        </a:p>
      </dgm:t>
    </dgm:pt>
    <dgm:pt modelId="{6E049A8A-F622-47D4-ABAF-62DCEBFB679A}" type="pres">
      <dgm:prSet presAssocID="{F100474B-0FF3-4B51-A5F1-227BFF76F4E2}" presName="hierRoot2" presStyleCnt="0">
        <dgm:presLayoutVars>
          <dgm:hierBranch val="init"/>
        </dgm:presLayoutVars>
      </dgm:prSet>
      <dgm:spPr/>
    </dgm:pt>
    <dgm:pt modelId="{7DD21489-BC15-4349-9DAB-057BEA8B99BA}" type="pres">
      <dgm:prSet presAssocID="{F100474B-0FF3-4B51-A5F1-227BFF76F4E2}" presName="rootComposite" presStyleCnt="0"/>
      <dgm:spPr/>
    </dgm:pt>
    <dgm:pt modelId="{06AE6188-F62D-43F1-9897-A1978A1178CF}" type="pres">
      <dgm:prSet presAssocID="{F100474B-0FF3-4B51-A5F1-227BFF76F4E2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6503B38-FFF9-4BF8-B714-ED7D400B97E9}" type="pres">
      <dgm:prSet presAssocID="{F100474B-0FF3-4B51-A5F1-227BFF76F4E2}" presName="rootConnector" presStyleLbl="node3" presStyleIdx="2" presStyleCnt="11"/>
      <dgm:spPr/>
      <dgm:t>
        <a:bodyPr/>
        <a:lstStyle/>
        <a:p>
          <a:pPr rtl="1"/>
          <a:endParaRPr lang="ar-SA"/>
        </a:p>
      </dgm:t>
    </dgm:pt>
    <dgm:pt modelId="{B9AD56F1-868E-42A8-A2B5-FD16EEB660FB}" type="pres">
      <dgm:prSet presAssocID="{F100474B-0FF3-4B51-A5F1-227BFF76F4E2}" presName="hierChild4" presStyleCnt="0"/>
      <dgm:spPr/>
    </dgm:pt>
    <dgm:pt modelId="{627AEE90-93EC-499D-8A99-600BBFFDA54E}" type="pres">
      <dgm:prSet presAssocID="{F100474B-0FF3-4B51-A5F1-227BFF76F4E2}" presName="hierChild5" presStyleCnt="0"/>
      <dgm:spPr/>
    </dgm:pt>
    <dgm:pt modelId="{36464C8D-9823-4D92-9BEE-90790744C0C4}" type="pres">
      <dgm:prSet presAssocID="{7F82D476-2ACA-4BEF-88A6-203F4BF2192A}" presName="hierChild5" presStyleCnt="0"/>
      <dgm:spPr/>
    </dgm:pt>
    <dgm:pt modelId="{7623A6C7-ABE6-4D91-97CF-1C3F8E1787AE}" type="pres">
      <dgm:prSet presAssocID="{5C7DFA8A-B257-4111-8229-04088734BA2F}" presName="Name37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DFDDDDFB-9778-4020-98C2-248AF4B735F7}" type="pres">
      <dgm:prSet presAssocID="{FA77776C-4B5B-4A47-9D0B-7C5832C95541}" presName="hierRoot2" presStyleCnt="0">
        <dgm:presLayoutVars>
          <dgm:hierBranch val="init"/>
        </dgm:presLayoutVars>
      </dgm:prSet>
      <dgm:spPr/>
    </dgm:pt>
    <dgm:pt modelId="{2F7519EE-5CC7-4CC5-A4E1-FF900EA0E001}" type="pres">
      <dgm:prSet presAssocID="{FA77776C-4B5B-4A47-9D0B-7C5832C95541}" presName="rootComposite" presStyleCnt="0"/>
      <dgm:spPr/>
    </dgm:pt>
    <dgm:pt modelId="{30BBBAA8-37CA-45F0-8B03-5D819F2E24B7}" type="pres">
      <dgm:prSet presAssocID="{FA77776C-4B5B-4A47-9D0B-7C5832C95541}" presName="rootText" presStyleLbl="node2" presStyleIdx="1" presStyleCnt="4" custScaleX="2308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258B73-CEDF-4C1C-83FA-D0EC0FA03E04}" type="pres">
      <dgm:prSet presAssocID="{FA77776C-4B5B-4A47-9D0B-7C5832C95541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11218D47-BD6F-4A4B-A656-70ED524E868D}" type="pres">
      <dgm:prSet presAssocID="{FA77776C-4B5B-4A47-9D0B-7C5832C95541}" presName="hierChild4" presStyleCnt="0"/>
      <dgm:spPr/>
    </dgm:pt>
    <dgm:pt modelId="{8D7249B9-779C-49F4-B289-1DE4267B6C22}" type="pres">
      <dgm:prSet presAssocID="{E7A1ECA9-6CC5-422B-B590-92A9EC4A4C3C}" presName="Name37" presStyleLbl="parChTrans1D3" presStyleIdx="3" presStyleCnt="11"/>
      <dgm:spPr/>
      <dgm:t>
        <a:bodyPr/>
        <a:lstStyle/>
        <a:p>
          <a:pPr rtl="1"/>
          <a:endParaRPr lang="ar-SA"/>
        </a:p>
      </dgm:t>
    </dgm:pt>
    <dgm:pt modelId="{BB408714-3272-4613-AEEE-5A4967A43967}" type="pres">
      <dgm:prSet presAssocID="{4F88A027-1B6B-4253-BD64-C4E793B3329E}" presName="hierRoot2" presStyleCnt="0">
        <dgm:presLayoutVars>
          <dgm:hierBranch val="init"/>
        </dgm:presLayoutVars>
      </dgm:prSet>
      <dgm:spPr/>
    </dgm:pt>
    <dgm:pt modelId="{4F422495-BDF1-4B8D-8DD1-2C80C82FD2D0}" type="pres">
      <dgm:prSet presAssocID="{4F88A027-1B6B-4253-BD64-C4E793B3329E}" presName="rootComposite" presStyleCnt="0"/>
      <dgm:spPr/>
    </dgm:pt>
    <dgm:pt modelId="{71069FA3-B037-4337-9F4E-4799BA8D918E}" type="pres">
      <dgm:prSet presAssocID="{4F88A027-1B6B-4253-BD64-C4E793B3329E}" presName="rootText" presStyleLbl="node3" presStyleIdx="3" presStyleCnt="11" custScaleX="1354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9CF301-8092-44AD-8A6D-F77B0CD48903}" type="pres">
      <dgm:prSet presAssocID="{4F88A027-1B6B-4253-BD64-C4E793B3329E}" presName="rootConnector" presStyleLbl="node3" presStyleIdx="3" presStyleCnt="11"/>
      <dgm:spPr/>
      <dgm:t>
        <a:bodyPr/>
        <a:lstStyle/>
        <a:p>
          <a:pPr rtl="1"/>
          <a:endParaRPr lang="ar-SA"/>
        </a:p>
      </dgm:t>
    </dgm:pt>
    <dgm:pt modelId="{75736783-9375-403A-A1EA-24BCD1B8D8AC}" type="pres">
      <dgm:prSet presAssocID="{4F88A027-1B6B-4253-BD64-C4E793B3329E}" presName="hierChild4" presStyleCnt="0"/>
      <dgm:spPr/>
    </dgm:pt>
    <dgm:pt modelId="{D30A9640-F380-4616-930E-C87A27FAF4E7}" type="pres">
      <dgm:prSet presAssocID="{4F88A027-1B6B-4253-BD64-C4E793B3329E}" presName="hierChild5" presStyleCnt="0"/>
      <dgm:spPr/>
    </dgm:pt>
    <dgm:pt modelId="{E80A986A-5DB6-40A6-887D-54C18E060EF2}" type="pres">
      <dgm:prSet presAssocID="{6E5B12A3-B860-4C21-BDC2-6FC0C7AEA251}" presName="Name37" presStyleLbl="parChTrans1D3" presStyleIdx="4" presStyleCnt="11"/>
      <dgm:spPr/>
      <dgm:t>
        <a:bodyPr/>
        <a:lstStyle/>
        <a:p>
          <a:pPr rtl="1"/>
          <a:endParaRPr lang="ar-SA"/>
        </a:p>
      </dgm:t>
    </dgm:pt>
    <dgm:pt modelId="{89F69C0A-C8C6-4C1E-9FEB-FDF88C2E1AC1}" type="pres">
      <dgm:prSet presAssocID="{15B0AE60-C76D-4863-A010-5C337E87896F}" presName="hierRoot2" presStyleCnt="0">
        <dgm:presLayoutVars>
          <dgm:hierBranch val="init"/>
        </dgm:presLayoutVars>
      </dgm:prSet>
      <dgm:spPr/>
    </dgm:pt>
    <dgm:pt modelId="{25A15FA1-C20C-4805-9DB5-05DC06DEB626}" type="pres">
      <dgm:prSet presAssocID="{15B0AE60-C76D-4863-A010-5C337E87896F}" presName="rootComposite" presStyleCnt="0"/>
      <dgm:spPr/>
    </dgm:pt>
    <dgm:pt modelId="{93390CA1-1F55-4E38-A09B-950BD2EE4576}" type="pres">
      <dgm:prSet presAssocID="{15B0AE60-C76D-4863-A010-5C337E87896F}" presName="rootText" presStyleLbl="node3" presStyleIdx="4" presStyleCnt="11" custScaleX="1336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5E62D2-D19A-4382-A60E-A0A798FC1B58}" type="pres">
      <dgm:prSet presAssocID="{15B0AE60-C76D-4863-A010-5C337E87896F}" presName="rootConnector" presStyleLbl="node3" presStyleIdx="4" presStyleCnt="11"/>
      <dgm:spPr/>
      <dgm:t>
        <a:bodyPr/>
        <a:lstStyle/>
        <a:p>
          <a:pPr rtl="1"/>
          <a:endParaRPr lang="ar-SA"/>
        </a:p>
      </dgm:t>
    </dgm:pt>
    <dgm:pt modelId="{294DD36D-C8D9-4874-B94A-DBDA96D8DE67}" type="pres">
      <dgm:prSet presAssocID="{15B0AE60-C76D-4863-A010-5C337E87896F}" presName="hierChild4" presStyleCnt="0"/>
      <dgm:spPr/>
    </dgm:pt>
    <dgm:pt modelId="{A5F528AF-7FDC-4BD0-9069-CF5285FCB11E}" type="pres">
      <dgm:prSet presAssocID="{15B0AE60-C76D-4863-A010-5C337E87896F}" presName="hierChild5" presStyleCnt="0"/>
      <dgm:spPr/>
    </dgm:pt>
    <dgm:pt modelId="{309B3E2A-B528-4550-99F8-2ED0410B0B85}" type="pres">
      <dgm:prSet presAssocID="{37AAA74E-8803-4999-A01D-074A149BEA52}" presName="Name37" presStyleLbl="parChTrans1D3" presStyleIdx="5" presStyleCnt="11"/>
      <dgm:spPr/>
      <dgm:t>
        <a:bodyPr/>
        <a:lstStyle/>
        <a:p>
          <a:pPr rtl="1"/>
          <a:endParaRPr lang="ar-SA"/>
        </a:p>
      </dgm:t>
    </dgm:pt>
    <dgm:pt modelId="{EA5676B7-388C-499A-97E8-54AFA50AF030}" type="pres">
      <dgm:prSet presAssocID="{E99326EA-5938-4CFF-B31F-E1BEC295D6ED}" presName="hierRoot2" presStyleCnt="0">
        <dgm:presLayoutVars>
          <dgm:hierBranch val="init"/>
        </dgm:presLayoutVars>
      </dgm:prSet>
      <dgm:spPr/>
    </dgm:pt>
    <dgm:pt modelId="{0D0E783F-E0D2-4022-B523-36D44711323B}" type="pres">
      <dgm:prSet presAssocID="{E99326EA-5938-4CFF-B31F-E1BEC295D6ED}" presName="rootComposite" presStyleCnt="0"/>
      <dgm:spPr/>
    </dgm:pt>
    <dgm:pt modelId="{AC23A9B1-BAAF-45A4-82D5-64018A505CDD}" type="pres">
      <dgm:prSet presAssocID="{E99326EA-5938-4CFF-B31F-E1BEC295D6ED}" presName="rootText" presStyleLbl="node3" presStyleIdx="5" presStyleCnt="11" custScaleX="1354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BAB1B21-B942-43ED-AC48-F8091AB3FD22}" type="pres">
      <dgm:prSet presAssocID="{E99326EA-5938-4CFF-B31F-E1BEC295D6ED}" presName="rootConnector" presStyleLbl="node3" presStyleIdx="5" presStyleCnt="11"/>
      <dgm:spPr/>
      <dgm:t>
        <a:bodyPr/>
        <a:lstStyle/>
        <a:p>
          <a:pPr rtl="1"/>
          <a:endParaRPr lang="ar-SA"/>
        </a:p>
      </dgm:t>
    </dgm:pt>
    <dgm:pt modelId="{89F2A17D-6CCD-41FB-8221-7018217602AC}" type="pres">
      <dgm:prSet presAssocID="{E99326EA-5938-4CFF-B31F-E1BEC295D6ED}" presName="hierChild4" presStyleCnt="0"/>
      <dgm:spPr/>
    </dgm:pt>
    <dgm:pt modelId="{D9FE8C1B-2322-42C4-AA0C-D6256152BC17}" type="pres">
      <dgm:prSet presAssocID="{E99326EA-5938-4CFF-B31F-E1BEC295D6ED}" presName="hierChild5" presStyleCnt="0"/>
      <dgm:spPr/>
    </dgm:pt>
    <dgm:pt modelId="{ABE5E53B-3F8D-4B19-ABCA-620C8504569F}" type="pres">
      <dgm:prSet presAssocID="{FA77776C-4B5B-4A47-9D0B-7C5832C95541}" presName="hierChild5" presStyleCnt="0"/>
      <dgm:spPr/>
    </dgm:pt>
    <dgm:pt modelId="{33C98049-4A23-41B3-B87E-737C0F095BE0}" type="pres">
      <dgm:prSet presAssocID="{230F6C3D-1040-4113-BE38-590977F5063C}" presName="Name37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B2B77D9E-9140-4FCE-AFAF-F893A95F12BC}" type="pres">
      <dgm:prSet presAssocID="{1A5AC76C-CD70-4F12-BFE4-A7C5F0F8DC9F}" presName="hierRoot2" presStyleCnt="0">
        <dgm:presLayoutVars>
          <dgm:hierBranch val="init"/>
        </dgm:presLayoutVars>
      </dgm:prSet>
      <dgm:spPr/>
    </dgm:pt>
    <dgm:pt modelId="{F842DC62-7AB1-4201-91EE-8E456EFF090E}" type="pres">
      <dgm:prSet presAssocID="{1A5AC76C-CD70-4F12-BFE4-A7C5F0F8DC9F}" presName="rootComposite" presStyleCnt="0"/>
      <dgm:spPr/>
    </dgm:pt>
    <dgm:pt modelId="{05EB8867-C4C8-4075-932C-0F9D31ABDFBC}" type="pres">
      <dgm:prSet presAssocID="{1A5AC76C-CD70-4F12-BFE4-A7C5F0F8DC9F}" presName="rootText" presStyleLbl="node2" presStyleIdx="2" presStyleCnt="4" custScaleX="22028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F753DC-CCDB-4261-BAAE-6AA810389DB5}" type="pres">
      <dgm:prSet presAssocID="{1A5AC76C-CD70-4F12-BFE4-A7C5F0F8DC9F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330BEE9F-95AC-4808-A5FA-8077865A3FF2}" type="pres">
      <dgm:prSet presAssocID="{1A5AC76C-CD70-4F12-BFE4-A7C5F0F8DC9F}" presName="hierChild4" presStyleCnt="0"/>
      <dgm:spPr/>
    </dgm:pt>
    <dgm:pt modelId="{A7043EBE-E2F0-4FA0-BE45-F2DD19E2F53D}" type="pres">
      <dgm:prSet presAssocID="{B43E62AD-AF81-428B-9DB3-046FB217EA4D}" presName="Name37" presStyleLbl="parChTrans1D3" presStyleIdx="6" presStyleCnt="11"/>
      <dgm:spPr/>
      <dgm:t>
        <a:bodyPr/>
        <a:lstStyle/>
        <a:p>
          <a:pPr rtl="1"/>
          <a:endParaRPr lang="ar-SA"/>
        </a:p>
      </dgm:t>
    </dgm:pt>
    <dgm:pt modelId="{4DAE194D-012E-4385-8720-2BF4A49CABD4}" type="pres">
      <dgm:prSet presAssocID="{9731E96B-F9BA-4D33-8480-3AB48B543412}" presName="hierRoot2" presStyleCnt="0">
        <dgm:presLayoutVars>
          <dgm:hierBranch val="init"/>
        </dgm:presLayoutVars>
      </dgm:prSet>
      <dgm:spPr/>
    </dgm:pt>
    <dgm:pt modelId="{2F8856D7-BC9A-4FD6-8779-7DF369E58442}" type="pres">
      <dgm:prSet presAssocID="{9731E96B-F9BA-4D33-8480-3AB48B543412}" presName="rootComposite" presStyleCnt="0"/>
      <dgm:spPr/>
    </dgm:pt>
    <dgm:pt modelId="{593B8F4B-FBDD-4A9C-8301-6BC9AFB99BBB}" type="pres">
      <dgm:prSet presAssocID="{9731E96B-F9BA-4D33-8480-3AB48B543412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3637C01-D9F7-484F-9268-DAD1E4D7E9D3}" type="pres">
      <dgm:prSet presAssocID="{9731E96B-F9BA-4D33-8480-3AB48B543412}" presName="rootConnector" presStyleLbl="node3" presStyleIdx="6" presStyleCnt="11"/>
      <dgm:spPr/>
      <dgm:t>
        <a:bodyPr/>
        <a:lstStyle/>
        <a:p>
          <a:pPr rtl="1"/>
          <a:endParaRPr lang="ar-SA"/>
        </a:p>
      </dgm:t>
    </dgm:pt>
    <dgm:pt modelId="{AB92E974-96AD-47FD-A643-7F6D8201BACA}" type="pres">
      <dgm:prSet presAssocID="{9731E96B-F9BA-4D33-8480-3AB48B543412}" presName="hierChild4" presStyleCnt="0"/>
      <dgm:spPr/>
    </dgm:pt>
    <dgm:pt modelId="{C33C9CE2-9090-49B9-BA8E-C310E8226809}" type="pres">
      <dgm:prSet presAssocID="{9731E96B-F9BA-4D33-8480-3AB48B543412}" presName="hierChild5" presStyleCnt="0"/>
      <dgm:spPr/>
    </dgm:pt>
    <dgm:pt modelId="{34A35230-3973-4F8E-8FEC-5215FEDC494E}" type="pres">
      <dgm:prSet presAssocID="{022DA433-1583-4063-82A4-69F565D2BE13}" presName="Name37" presStyleLbl="parChTrans1D3" presStyleIdx="7" presStyleCnt="11"/>
      <dgm:spPr/>
      <dgm:t>
        <a:bodyPr/>
        <a:lstStyle/>
        <a:p>
          <a:pPr rtl="1"/>
          <a:endParaRPr lang="ar-SA"/>
        </a:p>
      </dgm:t>
    </dgm:pt>
    <dgm:pt modelId="{547C88FA-8950-41B3-9AE4-FA0C7F1177BF}" type="pres">
      <dgm:prSet presAssocID="{CAFABD7B-8E89-401F-B348-8DB830EB73EF}" presName="hierRoot2" presStyleCnt="0">
        <dgm:presLayoutVars>
          <dgm:hierBranch val="init"/>
        </dgm:presLayoutVars>
      </dgm:prSet>
      <dgm:spPr/>
    </dgm:pt>
    <dgm:pt modelId="{8B2F306F-DC0A-43F1-993E-D65B87716BFB}" type="pres">
      <dgm:prSet presAssocID="{CAFABD7B-8E89-401F-B348-8DB830EB73EF}" presName="rootComposite" presStyleCnt="0"/>
      <dgm:spPr/>
    </dgm:pt>
    <dgm:pt modelId="{A8A48726-5183-4FEB-BB2B-2A9CEE067925}" type="pres">
      <dgm:prSet presAssocID="{CAFABD7B-8E89-401F-B348-8DB830EB73EF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0D1202E-2340-418B-8EF1-FFDCD695896F}" type="pres">
      <dgm:prSet presAssocID="{CAFABD7B-8E89-401F-B348-8DB830EB73EF}" presName="rootConnector" presStyleLbl="node3" presStyleIdx="7" presStyleCnt="11"/>
      <dgm:spPr/>
      <dgm:t>
        <a:bodyPr/>
        <a:lstStyle/>
        <a:p>
          <a:pPr rtl="1"/>
          <a:endParaRPr lang="ar-SA"/>
        </a:p>
      </dgm:t>
    </dgm:pt>
    <dgm:pt modelId="{6E71D87D-8E8C-4457-BB0D-E9883F18BBE4}" type="pres">
      <dgm:prSet presAssocID="{CAFABD7B-8E89-401F-B348-8DB830EB73EF}" presName="hierChild4" presStyleCnt="0"/>
      <dgm:spPr/>
    </dgm:pt>
    <dgm:pt modelId="{2A6E104F-C0E6-447A-87F7-74A02A6771E8}" type="pres">
      <dgm:prSet presAssocID="{CAFABD7B-8E89-401F-B348-8DB830EB73EF}" presName="hierChild5" presStyleCnt="0"/>
      <dgm:spPr/>
    </dgm:pt>
    <dgm:pt modelId="{BEC382F9-37FB-4B31-BC8F-3580F14FB9A1}" type="pres">
      <dgm:prSet presAssocID="{7946D063-2271-4C89-8A1C-B67DDBE6646E}" presName="Name37" presStyleLbl="parChTrans1D3" presStyleIdx="8" presStyleCnt="11"/>
      <dgm:spPr/>
      <dgm:t>
        <a:bodyPr/>
        <a:lstStyle/>
        <a:p>
          <a:pPr rtl="1"/>
          <a:endParaRPr lang="ar-SA"/>
        </a:p>
      </dgm:t>
    </dgm:pt>
    <dgm:pt modelId="{1A464B7C-16EF-4974-A879-513498DDEF68}" type="pres">
      <dgm:prSet presAssocID="{B9373908-0E66-43FD-A829-7007DDEB0985}" presName="hierRoot2" presStyleCnt="0">
        <dgm:presLayoutVars>
          <dgm:hierBranch val="init"/>
        </dgm:presLayoutVars>
      </dgm:prSet>
      <dgm:spPr/>
    </dgm:pt>
    <dgm:pt modelId="{DCF2B227-E5F0-485F-84F1-1864DFDFDAF5}" type="pres">
      <dgm:prSet presAssocID="{B9373908-0E66-43FD-A829-7007DDEB0985}" presName="rootComposite" presStyleCnt="0"/>
      <dgm:spPr/>
    </dgm:pt>
    <dgm:pt modelId="{2BF2E3AF-EA02-4548-BA8B-1E0808604182}" type="pres">
      <dgm:prSet presAssocID="{B9373908-0E66-43FD-A829-7007DDEB0985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C3DB1D-F5FC-4682-B33B-7733A991EA51}" type="pres">
      <dgm:prSet presAssocID="{B9373908-0E66-43FD-A829-7007DDEB0985}" presName="rootConnector" presStyleLbl="node3" presStyleIdx="8" presStyleCnt="11"/>
      <dgm:spPr/>
      <dgm:t>
        <a:bodyPr/>
        <a:lstStyle/>
        <a:p>
          <a:pPr rtl="1"/>
          <a:endParaRPr lang="ar-SA"/>
        </a:p>
      </dgm:t>
    </dgm:pt>
    <dgm:pt modelId="{F647E044-CEC9-4CE6-AFAC-24681A10E605}" type="pres">
      <dgm:prSet presAssocID="{B9373908-0E66-43FD-A829-7007DDEB0985}" presName="hierChild4" presStyleCnt="0"/>
      <dgm:spPr/>
    </dgm:pt>
    <dgm:pt modelId="{E8AE474F-2837-4CE5-8884-06D3E75FAAA8}" type="pres">
      <dgm:prSet presAssocID="{B9373908-0E66-43FD-A829-7007DDEB0985}" presName="hierChild5" presStyleCnt="0"/>
      <dgm:spPr/>
    </dgm:pt>
    <dgm:pt modelId="{FF6A7021-957E-4AC3-976C-44E5E785A870}" type="pres">
      <dgm:prSet presAssocID="{1A5AC76C-CD70-4F12-BFE4-A7C5F0F8DC9F}" presName="hierChild5" presStyleCnt="0"/>
      <dgm:spPr/>
    </dgm:pt>
    <dgm:pt modelId="{B591C329-A8A4-476D-93DA-2AEEDB2C1578}" type="pres">
      <dgm:prSet presAssocID="{ADED2076-34F0-4003-8663-56588D456F49}" presName="Name37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4ACF0979-6E3D-4EFB-9348-0835AEF02BE2}" type="pres">
      <dgm:prSet presAssocID="{38C861D7-F45D-48E0-B4C1-ADBC43781CD5}" presName="hierRoot2" presStyleCnt="0">
        <dgm:presLayoutVars>
          <dgm:hierBranch val="init"/>
        </dgm:presLayoutVars>
      </dgm:prSet>
      <dgm:spPr/>
    </dgm:pt>
    <dgm:pt modelId="{C07F50DD-EE01-46CD-B4E2-F41184FE0111}" type="pres">
      <dgm:prSet presAssocID="{38C861D7-F45D-48E0-B4C1-ADBC43781CD5}" presName="rootComposite" presStyleCnt="0"/>
      <dgm:spPr/>
    </dgm:pt>
    <dgm:pt modelId="{650C5D7C-03C5-4E5B-A047-7CA302F1844A}" type="pres">
      <dgm:prSet presAssocID="{38C861D7-F45D-48E0-B4C1-ADBC43781CD5}" presName="rootText" presStyleLbl="node2" presStyleIdx="3" presStyleCnt="4" custScaleX="2089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BDBFD8-6E46-4B42-B517-5DEEDC598733}" type="pres">
      <dgm:prSet presAssocID="{38C861D7-F45D-48E0-B4C1-ADBC43781CD5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1AE409B1-2F62-4CD9-8276-B96CB2BC0613}" type="pres">
      <dgm:prSet presAssocID="{38C861D7-F45D-48E0-B4C1-ADBC43781CD5}" presName="hierChild4" presStyleCnt="0"/>
      <dgm:spPr/>
    </dgm:pt>
    <dgm:pt modelId="{3BCB260A-0277-4247-A065-1537033DE0E4}" type="pres">
      <dgm:prSet presAssocID="{E93269CB-AC88-4737-8E88-7C7AE9075AB3}" presName="Name37" presStyleLbl="parChTrans1D3" presStyleIdx="9" presStyleCnt="11"/>
      <dgm:spPr/>
      <dgm:t>
        <a:bodyPr/>
        <a:lstStyle/>
        <a:p>
          <a:pPr rtl="1"/>
          <a:endParaRPr lang="ar-SA"/>
        </a:p>
      </dgm:t>
    </dgm:pt>
    <dgm:pt modelId="{56D58985-8ECF-4F73-BB3F-1D5C713D96C3}" type="pres">
      <dgm:prSet presAssocID="{05760821-2980-455D-AA0E-33AC60608D9F}" presName="hierRoot2" presStyleCnt="0">
        <dgm:presLayoutVars>
          <dgm:hierBranch val="init"/>
        </dgm:presLayoutVars>
      </dgm:prSet>
      <dgm:spPr/>
    </dgm:pt>
    <dgm:pt modelId="{853C1CA4-9DAA-48AC-9446-54AE92505C9C}" type="pres">
      <dgm:prSet presAssocID="{05760821-2980-455D-AA0E-33AC60608D9F}" presName="rootComposite" presStyleCnt="0"/>
      <dgm:spPr/>
    </dgm:pt>
    <dgm:pt modelId="{F6A7CECA-B86B-4A47-8BB8-7C3308F88F76}" type="pres">
      <dgm:prSet presAssocID="{05760821-2980-455D-AA0E-33AC60608D9F}" presName="rootText" presStyleLbl="node3" presStyleIdx="9" presStyleCnt="11" custScaleX="1511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BFA9E2E-5446-4E3C-AF74-AAB881CB0ACE}" type="pres">
      <dgm:prSet presAssocID="{05760821-2980-455D-AA0E-33AC60608D9F}" presName="rootConnector" presStyleLbl="node3" presStyleIdx="9" presStyleCnt="11"/>
      <dgm:spPr/>
      <dgm:t>
        <a:bodyPr/>
        <a:lstStyle/>
        <a:p>
          <a:pPr rtl="1"/>
          <a:endParaRPr lang="ar-SA"/>
        </a:p>
      </dgm:t>
    </dgm:pt>
    <dgm:pt modelId="{90FB051E-960F-4875-B050-07E55C614A1B}" type="pres">
      <dgm:prSet presAssocID="{05760821-2980-455D-AA0E-33AC60608D9F}" presName="hierChild4" presStyleCnt="0"/>
      <dgm:spPr/>
    </dgm:pt>
    <dgm:pt modelId="{CDD4DA41-52D4-46EF-8200-25CB28444892}" type="pres">
      <dgm:prSet presAssocID="{05760821-2980-455D-AA0E-33AC60608D9F}" presName="hierChild5" presStyleCnt="0"/>
      <dgm:spPr/>
    </dgm:pt>
    <dgm:pt modelId="{768EFF1C-BC07-4F29-A1C5-611D733EEF20}" type="pres">
      <dgm:prSet presAssocID="{267ECE77-1040-489B-98FB-973A299EC215}" presName="Name37" presStyleLbl="parChTrans1D3" presStyleIdx="10" presStyleCnt="11"/>
      <dgm:spPr/>
      <dgm:t>
        <a:bodyPr/>
        <a:lstStyle/>
        <a:p>
          <a:pPr rtl="1"/>
          <a:endParaRPr lang="ar-SA"/>
        </a:p>
      </dgm:t>
    </dgm:pt>
    <dgm:pt modelId="{718E4182-0106-4391-80C8-B0179B615FFB}" type="pres">
      <dgm:prSet presAssocID="{C705E99B-0D7B-4FE7-861E-234322DEB335}" presName="hierRoot2" presStyleCnt="0">
        <dgm:presLayoutVars>
          <dgm:hierBranch val="init"/>
        </dgm:presLayoutVars>
      </dgm:prSet>
      <dgm:spPr/>
    </dgm:pt>
    <dgm:pt modelId="{D86149F6-3ADE-4329-A0D5-5075918C530B}" type="pres">
      <dgm:prSet presAssocID="{C705E99B-0D7B-4FE7-861E-234322DEB335}" presName="rootComposite" presStyleCnt="0"/>
      <dgm:spPr/>
    </dgm:pt>
    <dgm:pt modelId="{8CF70503-E762-4B5C-822A-F6CA4B7576EB}" type="pres">
      <dgm:prSet presAssocID="{C705E99B-0D7B-4FE7-861E-234322DEB335}" presName="rootText" presStyleLbl="node3" presStyleIdx="10" presStyleCnt="11" custScaleX="1511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128217-48EC-4021-BFF5-ECE61FC80D30}" type="pres">
      <dgm:prSet presAssocID="{C705E99B-0D7B-4FE7-861E-234322DEB335}" presName="rootConnector" presStyleLbl="node3" presStyleIdx="10" presStyleCnt="11"/>
      <dgm:spPr/>
      <dgm:t>
        <a:bodyPr/>
        <a:lstStyle/>
        <a:p>
          <a:pPr rtl="1"/>
          <a:endParaRPr lang="ar-SA"/>
        </a:p>
      </dgm:t>
    </dgm:pt>
    <dgm:pt modelId="{67AC0B89-7779-41B2-8E29-D527FB4CA18C}" type="pres">
      <dgm:prSet presAssocID="{C705E99B-0D7B-4FE7-861E-234322DEB335}" presName="hierChild4" presStyleCnt="0"/>
      <dgm:spPr/>
    </dgm:pt>
    <dgm:pt modelId="{68368949-CC09-4AAA-97DB-20BB74547393}" type="pres">
      <dgm:prSet presAssocID="{C705E99B-0D7B-4FE7-861E-234322DEB335}" presName="hierChild5" presStyleCnt="0"/>
      <dgm:spPr/>
    </dgm:pt>
    <dgm:pt modelId="{8C44ACBB-88A5-4898-BB89-903AC11E51AC}" type="pres">
      <dgm:prSet presAssocID="{38C861D7-F45D-48E0-B4C1-ADBC43781CD5}" presName="hierChild5" presStyleCnt="0"/>
      <dgm:spPr/>
    </dgm:pt>
    <dgm:pt modelId="{E26C2BDA-2DA3-401E-B48D-30225C5E1F8C}" type="pres">
      <dgm:prSet presAssocID="{113CB4F1-413A-4F7E-BBDA-35DBB0FFDBF6}" presName="hierChild3" presStyleCnt="0"/>
      <dgm:spPr/>
    </dgm:pt>
  </dgm:ptLst>
  <dgm:cxnLst>
    <dgm:cxn modelId="{63A549EA-FD14-41D4-A7EB-7B69BF88C2A1}" type="presOf" srcId="{113CB4F1-413A-4F7E-BBDA-35DBB0FFDBF6}" destId="{F87F3D1C-5FDD-48D6-B9FC-ECFE6C61BE4F}" srcOrd="1" destOrd="0" presId="urn:microsoft.com/office/officeart/2005/8/layout/orgChart1"/>
    <dgm:cxn modelId="{69ED5E84-AE6D-4730-B245-BD997F17D43F}" type="presOf" srcId="{1A5AC76C-CD70-4F12-BFE4-A7C5F0F8DC9F}" destId="{2BF753DC-CCDB-4261-BAAE-6AA810389DB5}" srcOrd="1" destOrd="0" presId="urn:microsoft.com/office/officeart/2005/8/layout/orgChart1"/>
    <dgm:cxn modelId="{5A55F5FF-1FBB-48D5-BFB8-B787E463F4CC}" srcId="{1A5AC76C-CD70-4F12-BFE4-A7C5F0F8DC9F}" destId="{CAFABD7B-8E89-401F-B348-8DB830EB73EF}" srcOrd="1" destOrd="0" parTransId="{022DA433-1583-4063-82A4-69F565D2BE13}" sibTransId="{6407B770-4EC6-4901-BEB1-90F5CD9977D1}"/>
    <dgm:cxn modelId="{4FDC26BC-E752-4E95-ADD6-229297E84B0E}" type="presOf" srcId="{05760821-2980-455D-AA0E-33AC60608D9F}" destId="{F6A7CECA-B86B-4A47-8BB8-7C3308F88F76}" srcOrd="0" destOrd="0" presId="urn:microsoft.com/office/officeart/2005/8/layout/orgChart1"/>
    <dgm:cxn modelId="{8EDAFD1F-44ED-4F6B-9BA0-40CF913B995A}" srcId="{113CB4F1-413A-4F7E-BBDA-35DBB0FFDBF6}" destId="{1A5AC76C-CD70-4F12-BFE4-A7C5F0F8DC9F}" srcOrd="2" destOrd="0" parTransId="{230F6C3D-1040-4113-BE38-590977F5063C}" sibTransId="{E950C45F-C4EF-4FCC-9A0C-9E2E36F34EF4}"/>
    <dgm:cxn modelId="{EBA6640B-4767-456E-9ECC-51B79B964C8A}" type="presOf" srcId="{E99326EA-5938-4CFF-B31F-E1BEC295D6ED}" destId="{AC23A9B1-BAAF-45A4-82D5-64018A505CDD}" srcOrd="0" destOrd="0" presId="urn:microsoft.com/office/officeart/2005/8/layout/orgChart1"/>
    <dgm:cxn modelId="{F1D23828-C387-49F0-B9C8-EC7C0BBEF87F}" type="presOf" srcId="{CAFABD7B-8E89-401F-B348-8DB830EB73EF}" destId="{A8A48726-5183-4FEB-BB2B-2A9CEE067925}" srcOrd="0" destOrd="0" presId="urn:microsoft.com/office/officeart/2005/8/layout/orgChart1"/>
    <dgm:cxn modelId="{FF929CCC-E168-46B5-B49E-2C15046883F3}" type="presOf" srcId="{4B0819C0-731A-480E-B8FE-115D44609A54}" destId="{681AAED8-6C20-4A57-A38D-6EB1F53D9348}" srcOrd="0" destOrd="0" presId="urn:microsoft.com/office/officeart/2005/8/layout/orgChart1"/>
    <dgm:cxn modelId="{8768428A-4009-459A-B0F1-499C36694C8A}" type="presOf" srcId="{FA77776C-4B5B-4A47-9D0B-7C5832C95541}" destId="{30BBBAA8-37CA-45F0-8B03-5D819F2E24B7}" srcOrd="0" destOrd="0" presId="urn:microsoft.com/office/officeart/2005/8/layout/orgChart1"/>
    <dgm:cxn modelId="{CC1411D0-26C7-4FD7-AD14-4ED2F1A439FF}" type="presOf" srcId="{F100474B-0FF3-4B51-A5F1-227BFF76F4E2}" destId="{36503B38-FFF9-4BF8-B714-ED7D400B97E9}" srcOrd="1" destOrd="0" presId="urn:microsoft.com/office/officeart/2005/8/layout/orgChart1"/>
    <dgm:cxn modelId="{B77C00EC-200D-45AD-875F-F266C0A2CCF2}" type="presOf" srcId="{15B0AE60-C76D-4863-A010-5C337E87896F}" destId="{93390CA1-1F55-4E38-A09B-950BD2EE4576}" srcOrd="0" destOrd="0" presId="urn:microsoft.com/office/officeart/2005/8/layout/orgChart1"/>
    <dgm:cxn modelId="{59575742-6079-437A-97F3-B2DC71D3163C}" type="presOf" srcId="{4E0C63F5-0EB7-4AC5-8DF3-7E7F00E58BBD}" destId="{728D97AA-F471-469C-B2F1-381F9B2E7962}" srcOrd="0" destOrd="0" presId="urn:microsoft.com/office/officeart/2005/8/layout/orgChart1"/>
    <dgm:cxn modelId="{902253B9-0E1C-4878-BF41-71BF1D29A13F}" srcId="{1A5AC76C-CD70-4F12-BFE4-A7C5F0F8DC9F}" destId="{9731E96B-F9BA-4D33-8480-3AB48B543412}" srcOrd="0" destOrd="0" parTransId="{B43E62AD-AF81-428B-9DB3-046FB217EA4D}" sibTransId="{AEA57A4A-D08E-4C55-B012-A7BB8A8B747A}"/>
    <dgm:cxn modelId="{0B762469-6428-4FD4-9C05-B28F6F259083}" type="presOf" srcId="{01781B86-4040-4559-9BB1-28E9D77849FE}" destId="{3DB5F004-62B4-4882-8662-479A361B022F}" srcOrd="0" destOrd="0" presId="urn:microsoft.com/office/officeart/2005/8/layout/orgChart1"/>
    <dgm:cxn modelId="{02E6FD33-3DA3-4371-9712-0EAD04D12286}" type="presOf" srcId="{7946D063-2271-4C89-8A1C-B67DDBE6646E}" destId="{BEC382F9-37FB-4B31-BC8F-3580F14FB9A1}" srcOrd="0" destOrd="0" presId="urn:microsoft.com/office/officeart/2005/8/layout/orgChart1"/>
    <dgm:cxn modelId="{86AFD3FA-22AE-490B-9380-33666BC79607}" type="presOf" srcId="{C705E99B-0D7B-4FE7-861E-234322DEB335}" destId="{8CF70503-E762-4B5C-822A-F6CA4B7576EB}" srcOrd="0" destOrd="0" presId="urn:microsoft.com/office/officeart/2005/8/layout/orgChart1"/>
    <dgm:cxn modelId="{755C1CAB-B961-4E4D-B4E9-3C390FA40EBB}" srcId="{FA77776C-4B5B-4A47-9D0B-7C5832C95541}" destId="{E99326EA-5938-4CFF-B31F-E1BEC295D6ED}" srcOrd="2" destOrd="0" parTransId="{37AAA74E-8803-4999-A01D-074A149BEA52}" sibTransId="{2C22BF97-06F5-4C68-A9FF-68932CD993B0}"/>
    <dgm:cxn modelId="{0A721ADA-8A8F-4461-8716-805E094F60A7}" type="presOf" srcId="{C705E99B-0D7B-4FE7-861E-234322DEB335}" destId="{1B128217-48EC-4021-BFF5-ECE61FC80D30}" srcOrd="1" destOrd="0" presId="urn:microsoft.com/office/officeart/2005/8/layout/orgChart1"/>
    <dgm:cxn modelId="{2EB6E3B1-725A-43B0-80A8-6943FBEC1430}" srcId="{4B0819C0-731A-480E-B8FE-115D44609A54}" destId="{113CB4F1-413A-4F7E-BBDA-35DBB0FFDBF6}" srcOrd="0" destOrd="0" parTransId="{C8AC0B6C-5633-49DE-BBAA-4DAF8342B0D9}" sibTransId="{A57A0F13-F084-4AC9-9877-B8F1A7A966D9}"/>
    <dgm:cxn modelId="{DA8DD1F8-5202-4552-9353-03CB8006E1DC}" type="presOf" srcId="{7F82D476-2ACA-4BEF-88A6-203F4BF2192A}" destId="{F09B7119-0DEB-44A5-B7C0-D747AA757788}" srcOrd="0" destOrd="0" presId="urn:microsoft.com/office/officeart/2005/8/layout/orgChart1"/>
    <dgm:cxn modelId="{805C247B-6AF4-4451-8AE5-245E312F19B0}" srcId="{7F82D476-2ACA-4BEF-88A6-203F4BF2192A}" destId="{543360E6-8652-4415-ABA8-E62C14EB2F46}" srcOrd="1" destOrd="0" parTransId="{63602AD0-D341-448E-914F-183E117F88DC}" sibTransId="{804ECBD4-567E-4455-8D30-3AE34710CEDD}"/>
    <dgm:cxn modelId="{EE0BD332-FC04-4D6A-89AE-8EE193FD673F}" type="presOf" srcId="{CAE9393B-75C1-4DDE-8452-27F590F461DC}" destId="{C228BD02-1FC6-43F9-BB93-BD57717CEF27}" srcOrd="0" destOrd="0" presId="urn:microsoft.com/office/officeart/2005/8/layout/orgChart1"/>
    <dgm:cxn modelId="{CDEE7532-F378-4B4A-A366-C859B9691F95}" type="presOf" srcId="{01781B86-4040-4559-9BB1-28E9D77849FE}" destId="{EBDDB926-A4E4-4B37-A6E1-19A81F41DEF0}" srcOrd="1" destOrd="0" presId="urn:microsoft.com/office/officeart/2005/8/layout/orgChart1"/>
    <dgm:cxn modelId="{98EEF7F9-CACC-483C-B4B4-C55AB6B8ED80}" type="presOf" srcId="{E7A1ECA9-6CC5-422B-B590-92A9EC4A4C3C}" destId="{8D7249B9-779C-49F4-B289-1DE4267B6C22}" srcOrd="0" destOrd="0" presId="urn:microsoft.com/office/officeart/2005/8/layout/orgChart1"/>
    <dgm:cxn modelId="{0C5DA45D-E1A1-4CC8-9340-DAD59C402915}" type="presOf" srcId="{7F82D476-2ACA-4BEF-88A6-203F4BF2192A}" destId="{A76F9060-38F9-4521-9BAC-0D0025B83DE1}" srcOrd="1" destOrd="0" presId="urn:microsoft.com/office/officeart/2005/8/layout/orgChart1"/>
    <dgm:cxn modelId="{E6E57716-920C-4271-847E-3B89A38A078D}" type="presOf" srcId="{267ECE77-1040-489B-98FB-973A299EC215}" destId="{768EFF1C-BC07-4F29-A1C5-611D733EEF20}" srcOrd="0" destOrd="0" presId="urn:microsoft.com/office/officeart/2005/8/layout/orgChart1"/>
    <dgm:cxn modelId="{4252F4FD-C362-4D17-9907-CA0C5AF65BB9}" type="presOf" srcId="{4F88A027-1B6B-4253-BD64-C4E793B3329E}" destId="{039CF301-8092-44AD-8A6D-F77B0CD48903}" srcOrd="1" destOrd="0" presId="urn:microsoft.com/office/officeart/2005/8/layout/orgChart1"/>
    <dgm:cxn modelId="{5AB11132-A02F-4851-83E4-7F811ADE99EB}" type="presOf" srcId="{E99326EA-5938-4CFF-B31F-E1BEC295D6ED}" destId="{ABAB1B21-B942-43ED-AC48-F8091AB3FD22}" srcOrd="1" destOrd="0" presId="urn:microsoft.com/office/officeart/2005/8/layout/orgChart1"/>
    <dgm:cxn modelId="{5E8EDE72-F5F9-433D-BB51-4BD57EFDF888}" srcId="{7F82D476-2ACA-4BEF-88A6-203F4BF2192A}" destId="{01781B86-4040-4559-9BB1-28E9D77849FE}" srcOrd="0" destOrd="0" parTransId="{2E7B0E8C-9433-41C7-AA8C-DD279C03AD48}" sibTransId="{EB870B7A-7133-4CB4-8ADE-78A937902132}"/>
    <dgm:cxn modelId="{654B4993-919C-4F0D-A4B3-418140583146}" type="presOf" srcId="{ADED2076-34F0-4003-8663-56588D456F49}" destId="{B591C329-A8A4-476D-93DA-2AEEDB2C1578}" srcOrd="0" destOrd="0" presId="urn:microsoft.com/office/officeart/2005/8/layout/orgChart1"/>
    <dgm:cxn modelId="{391C9884-97D4-4001-8EE1-91D0610F1F47}" srcId="{1A5AC76C-CD70-4F12-BFE4-A7C5F0F8DC9F}" destId="{B9373908-0E66-43FD-A829-7007DDEB0985}" srcOrd="2" destOrd="0" parTransId="{7946D063-2271-4C89-8A1C-B67DDBE6646E}" sibTransId="{88FF1CC9-4336-492F-B3CB-7F469F85BDE3}"/>
    <dgm:cxn modelId="{93F84CC1-9737-4874-B383-1216B1BD05F2}" srcId="{38C861D7-F45D-48E0-B4C1-ADBC43781CD5}" destId="{C705E99B-0D7B-4FE7-861E-234322DEB335}" srcOrd="1" destOrd="0" parTransId="{267ECE77-1040-489B-98FB-973A299EC215}" sibTransId="{A13BB0DD-CDF8-42C7-A950-2A76A5D7A3CB}"/>
    <dgm:cxn modelId="{C69EF204-7620-4465-AB51-DE4F831A8AB1}" type="presOf" srcId="{05760821-2980-455D-AA0E-33AC60608D9F}" destId="{ABFA9E2E-5446-4E3C-AF74-AAB881CB0ACE}" srcOrd="1" destOrd="0" presId="urn:microsoft.com/office/officeart/2005/8/layout/orgChart1"/>
    <dgm:cxn modelId="{3CB1656E-98A8-415A-8410-53224626CB06}" type="presOf" srcId="{543360E6-8652-4415-ABA8-E62C14EB2F46}" destId="{2E54A087-9A6C-4BBC-B1DA-F7496271F42C}" srcOrd="1" destOrd="0" presId="urn:microsoft.com/office/officeart/2005/8/layout/orgChart1"/>
    <dgm:cxn modelId="{4852FF1E-C90E-444D-8A8A-5CA12D44420D}" type="presOf" srcId="{CAFABD7B-8E89-401F-B348-8DB830EB73EF}" destId="{D0D1202E-2340-418B-8EF1-FFDCD695896F}" srcOrd="1" destOrd="0" presId="urn:microsoft.com/office/officeart/2005/8/layout/orgChart1"/>
    <dgm:cxn modelId="{631DA398-2392-4A96-9F8B-EB1DFFC5FADD}" type="presOf" srcId="{B43E62AD-AF81-428B-9DB3-046FB217EA4D}" destId="{A7043EBE-E2F0-4FA0-BE45-F2DD19E2F53D}" srcOrd="0" destOrd="0" presId="urn:microsoft.com/office/officeart/2005/8/layout/orgChart1"/>
    <dgm:cxn modelId="{A24F5FC7-01EE-4C33-8A6E-FC4DA15E2667}" type="presOf" srcId="{15B0AE60-C76D-4863-A010-5C337E87896F}" destId="{3C5E62D2-D19A-4382-A60E-A0A798FC1B58}" srcOrd="1" destOrd="0" presId="urn:microsoft.com/office/officeart/2005/8/layout/orgChart1"/>
    <dgm:cxn modelId="{7AE0F458-A60B-4FD9-B437-AF6ADAC804DA}" type="presOf" srcId="{F100474B-0FF3-4B51-A5F1-227BFF76F4E2}" destId="{06AE6188-F62D-43F1-9897-A1978A1178CF}" srcOrd="0" destOrd="0" presId="urn:microsoft.com/office/officeart/2005/8/layout/orgChart1"/>
    <dgm:cxn modelId="{DAC1A4E1-E600-4E3F-A6ED-56D080B35AE6}" srcId="{113CB4F1-413A-4F7E-BBDA-35DBB0FFDBF6}" destId="{38C861D7-F45D-48E0-B4C1-ADBC43781CD5}" srcOrd="3" destOrd="0" parTransId="{ADED2076-34F0-4003-8663-56588D456F49}" sibTransId="{06BABEAA-77B0-45A8-AB88-0D5F7EA0C613}"/>
    <dgm:cxn modelId="{59A2E29C-4DC5-4587-ADE0-C74615214D3F}" type="presOf" srcId="{38C861D7-F45D-48E0-B4C1-ADBC43781CD5}" destId="{6ABDBFD8-6E46-4B42-B517-5DEEDC598733}" srcOrd="1" destOrd="0" presId="urn:microsoft.com/office/officeart/2005/8/layout/orgChart1"/>
    <dgm:cxn modelId="{E9F2D6D8-D8F9-4416-AD6B-0878476BB8E8}" srcId="{113CB4F1-413A-4F7E-BBDA-35DBB0FFDBF6}" destId="{7F82D476-2ACA-4BEF-88A6-203F4BF2192A}" srcOrd="0" destOrd="0" parTransId="{CAE9393B-75C1-4DDE-8452-27F590F461DC}" sibTransId="{2D90CB1B-7645-4801-BAE5-8398CC146D9B}"/>
    <dgm:cxn modelId="{A605E048-09BC-48A0-857C-E3E6C6FBD6B5}" type="presOf" srcId="{543360E6-8652-4415-ABA8-E62C14EB2F46}" destId="{D27DB780-302B-48CD-A502-9F4CAA9F339B}" srcOrd="0" destOrd="0" presId="urn:microsoft.com/office/officeart/2005/8/layout/orgChart1"/>
    <dgm:cxn modelId="{A91D1C73-DA60-4DF6-9247-79064EAD93EC}" type="presOf" srcId="{6E5B12A3-B860-4C21-BDC2-6FC0C7AEA251}" destId="{E80A986A-5DB6-40A6-887D-54C18E060EF2}" srcOrd="0" destOrd="0" presId="urn:microsoft.com/office/officeart/2005/8/layout/orgChart1"/>
    <dgm:cxn modelId="{D64D5BB0-8F2C-4858-A6F4-B23647D180BC}" type="presOf" srcId="{1A5AC76C-CD70-4F12-BFE4-A7C5F0F8DC9F}" destId="{05EB8867-C4C8-4075-932C-0F9D31ABDFBC}" srcOrd="0" destOrd="0" presId="urn:microsoft.com/office/officeart/2005/8/layout/orgChart1"/>
    <dgm:cxn modelId="{5AD3F221-DD12-409C-A6D5-C24AEE9D16B8}" type="presOf" srcId="{38C861D7-F45D-48E0-B4C1-ADBC43781CD5}" destId="{650C5D7C-03C5-4E5B-A047-7CA302F1844A}" srcOrd="0" destOrd="0" presId="urn:microsoft.com/office/officeart/2005/8/layout/orgChart1"/>
    <dgm:cxn modelId="{128C3D69-6991-4C5E-AE4E-C7305249CA3D}" type="presOf" srcId="{9731E96B-F9BA-4D33-8480-3AB48B543412}" destId="{593B8F4B-FBDD-4A9C-8301-6BC9AFB99BBB}" srcOrd="0" destOrd="0" presId="urn:microsoft.com/office/officeart/2005/8/layout/orgChart1"/>
    <dgm:cxn modelId="{3D8EDE35-A996-41D7-84F0-6F2A46FD55EB}" type="presOf" srcId="{63602AD0-D341-448E-914F-183E117F88DC}" destId="{29BC2054-D5E0-44C7-B07B-B67AA234252E}" srcOrd="0" destOrd="0" presId="urn:microsoft.com/office/officeart/2005/8/layout/orgChart1"/>
    <dgm:cxn modelId="{54E3C0A6-416B-4F53-8D66-2A0766718E1B}" type="presOf" srcId="{37AAA74E-8803-4999-A01D-074A149BEA52}" destId="{309B3E2A-B528-4550-99F8-2ED0410B0B85}" srcOrd="0" destOrd="0" presId="urn:microsoft.com/office/officeart/2005/8/layout/orgChart1"/>
    <dgm:cxn modelId="{B9508693-6FC0-4C67-BF28-F0B08F541906}" type="presOf" srcId="{E93269CB-AC88-4737-8E88-7C7AE9075AB3}" destId="{3BCB260A-0277-4247-A065-1537033DE0E4}" srcOrd="0" destOrd="0" presId="urn:microsoft.com/office/officeart/2005/8/layout/orgChart1"/>
    <dgm:cxn modelId="{C597A688-6485-4DC9-8176-7B987E3D752E}" type="presOf" srcId="{2E7B0E8C-9433-41C7-AA8C-DD279C03AD48}" destId="{58507BDB-C020-4CE6-9D67-8F4C717C11F4}" srcOrd="0" destOrd="0" presId="urn:microsoft.com/office/officeart/2005/8/layout/orgChart1"/>
    <dgm:cxn modelId="{92BC0543-D6FB-4EEA-9CDA-A2694DC90526}" srcId="{FA77776C-4B5B-4A47-9D0B-7C5832C95541}" destId="{4F88A027-1B6B-4253-BD64-C4E793B3329E}" srcOrd="0" destOrd="0" parTransId="{E7A1ECA9-6CC5-422B-B590-92A9EC4A4C3C}" sibTransId="{DAEB3D25-E27C-4226-9BF7-181D49C2B54C}"/>
    <dgm:cxn modelId="{12F69318-B071-4CE7-87E6-6EC4D450DBFF}" type="presOf" srcId="{5C7DFA8A-B257-4111-8229-04088734BA2F}" destId="{7623A6C7-ABE6-4D91-97CF-1C3F8E1787AE}" srcOrd="0" destOrd="0" presId="urn:microsoft.com/office/officeart/2005/8/layout/orgChart1"/>
    <dgm:cxn modelId="{BBD66D5B-B543-40EF-83AA-2EA4E8608DDC}" srcId="{38C861D7-F45D-48E0-B4C1-ADBC43781CD5}" destId="{05760821-2980-455D-AA0E-33AC60608D9F}" srcOrd="0" destOrd="0" parTransId="{E93269CB-AC88-4737-8E88-7C7AE9075AB3}" sibTransId="{F7CE969A-37DD-4915-A7DA-A88D8AB1E820}"/>
    <dgm:cxn modelId="{5292F3DE-89CC-48CA-B66F-42031C1B9B2C}" type="presOf" srcId="{113CB4F1-413A-4F7E-BBDA-35DBB0FFDBF6}" destId="{AC178CD9-C095-4370-B1DF-2A8323D461A0}" srcOrd="0" destOrd="0" presId="urn:microsoft.com/office/officeart/2005/8/layout/orgChart1"/>
    <dgm:cxn modelId="{5DFA71E7-AB7C-4DAD-AC16-F4B428C128D0}" type="presOf" srcId="{B9373908-0E66-43FD-A829-7007DDEB0985}" destId="{2BF2E3AF-EA02-4548-BA8B-1E0808604182}" srcOrd="0" destOrd="0" presId="urn:microsoft.com/office/officeart/2005/8/layout/orgChart1"/>
    <dgm:cxn modelId="{14384B54-0B09-4954-81F2-06DADB550CF7}" type="presOf" srcId="{9731E96B-F9BA-4D33-8480-3AB48B543412}" destId="{83637C01-D9F7-484F-9268-DAD1E4D7E9D3}" srcOrd="1" destOrd="0" presId="urn:microsoft.com/office/officeart/2005/8/layout/orgChart1"/>
    <dgm:cxn modelId="{8F913815-2AC0-4B0C-86C7-761A37792C7F}" type="presOf" srcId="{B9373908-0E66-43FD-A829-7007DDEB0985}" destId="{0CC3DB1D-F5FC-4682-B33B-7733A991EA51}" srcOrd="1" destOrd="0" presId="urn:microsoft.com/office/officeart/2005/8/layout/orgChart1"/>
    <dgm:cxn modelId="{F5CE172B-BA75-4A31-AC8C-93A115215D3A}" type="presOf" srcId="{4F88A027-1B6B-4253-BD64-C4E793B3329E}" destId="{71069FA3-B037-4337-9F4E-4799BA8D918E}" srcOrd="0" destOrd="0" presId="urn:microsoft.com/office/officeart/2005/8/layout/orgChart1"/>
    <dgm:cxn modelId="{31F7227D-9B7B-4C2E-9F17-7ACB8917689B}" type="presOf" srcId="{230F6C3D-1040-4113-BE38-590977F5063C}" destId="{33C98049-4A23-41B3-B87E-737C0F095BE0}" srcOrd="0" destOrd="0" presId="urn:microsoft.com/office/officeart/2005/8/layout/orgChart1"/>
    <dgm:cxn modelId="{A61506B0-4280-4F57-AE5D-EF7F082AB954}" srcId="{7F82D476-2ACA-4BEF-88A6-203F4BF2192A}" destId="{F100474B-0FF3-4B51-A5F1-227BFF76F4E2}" srcOrd="2" destOrd="0" parTransId="{4E0C63F5-0EB7-4AC5-8DF3-7E7F00E58BBD}" sibTransId="{52276324-51AB-46CA-9361-869D3AB86C9E}"/>
    <dgm:cxn modelId="{404DE9B5-3A7D-4BB0-8DFF-8D6AAAA785B6}" srcId="{113CB4F1-413A-4F7E-BBDA-35DBB0FFDBF6}" destId="{FA77776C-4B5B-4A47-9D0B-7C5832C95541}" srcOrd="1" destOrd="0" parTransId="{5C7DFA8A-B257-4111-8229-04088734BA2F}" sibTransId="{6956740A-B608-4E92-AEEE-3720E167F395}"/>
    <dgm:cxn modelId="{8F5BB5C6-45B4-4F3A-914F-C2383DC76651}" srcId="{FA77776C-4B5B-4A47-9D0B-7C5832C95541}" destId="{15B0AE60-C76D-4863-A010-5C337E87896F}" srcOrd="1" destOrd="0" parTransId="{6E5B12A3-B860-4C21-BDC2-6FC0C7AEA251}" sibTransId="{FFC875F4-0233-40D1-9EAA-6316DF4A12DA}"/>
    <dgm:cxn modelId="{881A869F-1480-4A99-9040-E612AFBCFC7E}" type="presOf" srcId="{022DA433-1583-4063-82A4-69F565D2BE13}" destId="{34A35230-3973-4F8E-8FEC-5215FEDC494E}" srcOrd="0" destOrd="0" presId="urn:microsoft.com/office/officeart/2005/8/layout/orgChart1"/>
    <dgm:cxn modelId="{782E6303-7D74-4F85-91CD-FE6F4584EE0C}" type="presOf" srcId="{FA77776C-4B5B-4A47-9D0B-7C5832C95541}" destId="{75258B73-CEDF-4C1C-83FA-D0EC0FA03E04}" srcOrd="1" destOrd="0" presId="urn:microsoft.com/office/officeart/2005/8/layout/orgChart1"/>
    <dgm:cxn modelId="{C3FA9CB9-8177-4A64-8747-1A68066D91D5}" type="presParOf" srcId="{681AAED8-6C20-4A57-A38D-6EB1F53D9348}" destId="{BD1D24B4-CB2A-4B8B-BA42-F87310545EC7}" srcOrd="0" destOrd="0" presId="urn:microsoft.com/office/officeart/2005/8/layout/orgChart1"/>
    <dgm:cxn modelId="{28B249E9-F241-457F-87C1-4C6015BA4B6F}" type="presParOf" srcId="{BD1D24B4-CB2A-4B8B-BA42-F87310545EC7}" destId="{CA8A6249-0CC2-470E-A3BC-C924C5D3F4F2}" srcOrd="0" destOrd="0" presId="urn:microsoft.com/office/officeart/2005/8/layout/orgChart1"/>
    <dgm:cxn modelId="{CDFE2639-E203-41B5-B50D-20562431D542}" type="presParOf" srcId="{CA8A6249-0CC2-470E-A3BC-C924C5D3F4F2}" destId="{AC178CD9-C095-4370-B1DF-2A8323D461A0}" srcOrd="0" destOrd="0" presId="urn:microsoft.com/office/officeart/2005/8/layout/orgChart1"/>
    <dgm:cxn modelId="{1B100E8D-4DAB-4C38-AFF3-92139C0222D0}" type="presParOf" srcId="{CA8A6249-0CC2-470E-A3BC-C924C5D3F4F2}" destId="{F87F3D1C-5FDD-48D6-B9FC-ECFE6C61BE4F}" srcOrd="1" destOrd="0" presId="urn:microsoft.com/office/officeart/2005/8/layout/orgChart1"/>
    <dgm:cxn modelId="{22E81753-6B8D-4351-BC50-6E69A21C8F9C}" type="presParOf" srcId="{BD1D24B4-CB2A-4B8B-BA42-F87310545EC7}" destId="{94FE9537-FA29-433A-BA21-46B2CDB9F1DD}" srcOrd="1" destOrd="0" presId="urn:microsoft.com/office/officeart/2005/8/layout/orgChart1"/>
    <dgm:cxn modelId="{6753A78C-6FC8-4775-908A-FC66613B7B85}" type="presParOf" srcId="{94FE9537-FA29-433A-BA21-46B2CDB9F1DD}" destId="{C228BD02-1FC6-43F9-BB93-BD57717CEF27}" srcOrd="0" destOrd="0" presId="urn:microsoft.com/office/officeart/2005/8/layout/orgChart1"/>
    <dgm:cxn modelId="{D5BB06DD-ABD0-4BC1-A55C-768DD7A2AC55}" type="presParOf" srcId="{94FE9537-FA29-433A-BA21-46B2CDB9F1DD}" destId="{2474A23C-3E8A-4A0A-9748-FFC4A119620C}" srcOrd="1" destOrd="0" presId="urn:microsoft.com/office/officeart/2005/8/layout/orgChart1"/>
    <dgm:cxn modelId="{55F23005-6D84-4173-A723-32AEB0FA95EC}" type="presParOf" srcId="{2474A23C-3E8A-4A0A-9748-FFC4A119620C}" destId="{C8000D2D-842B-4A46-AE6D-1396E315088D}" srcOrd="0" destOrd="0" presId="urn:microsoft.com/office/officeart/2005/8/layout/orgChart1"/>
    <dgm:cxn modelId="{D609E82A-F889-4324-9499-05CE8FC86AEB}" type="presParOf" srcId="{C8000D2D-842B-4A46-AE6D-1396E315088D}" destId="{F09B7119-0DEB-44A5-B7C0-D747AA757788}" srcOrd="0" destOrd="0" presId="urn:microsoft.com/office/officeart/2005/8/layout/orgChart1"/>
    <dgm:cxn modelId="{55EDF1B2-16DF-4DFF-9DC2-F3FA1EE3BD68}" type="presParOf" srcId="{C8000D2D-842B-4A46-AE6D-1396E315088D}" destId="{A76F9060-38F9-4521-9BAC-0D0025B83DE1}" srcOrd="1" destOrd="0" presId="urn:microsoft.com/office/officeart/2005/8/layout/orgChart1"/>
    <dgm:cxn modelId="{756A0B29-799C-4522-BEF8-E71F9BF1D9FE}" type="presParOf" srcId="{2474A23C-3E8A-4A0A-9748-FFC4A119620C}" destId="{01C735D4-294C-4F23-9F39-88F9375E42DF}" srcOrd="1" destOrd="0" presId="urn:microsoft.com/office/officeart/2005/8/layout/orgChart1"/>
    <dgm:cxn modelId="{FDE78F70-2CEC-46AB-BAF5-B63E95F1A321}" type="presParOf" srcId="{01C735D4-294C-4F23-9F39-88F9375E42DF}" destId="{58507BDB-C020-4CE6-9D67-8F4C717C11F4}" srcOrd="0" destOrd="0" presId="urn:microsoft.com/office/officeart/2005/8/layout/orgChart1"/>
    <dgm:cxn modelId="{A440DDDF-BBA4-466E-A324-509B903AC16E}" type="presParOf" srcId="{01C735D4-294C-4F23-9F39-88F9375E42DF}" destId="{6D97596A-1E4E-4E9B-8DDC-E7A608887D15}" srcOrd="1" destOrd="0" presId="urn:microsoft.com/office/officeart/2005/8/layout/orgChart1"/>
    <dgm:cxn modelId="{097D9080-B2CB-4B62-9CCD-195EAB4F0DEA}" type="presParOf" srcId="{6D97596A-1E4E-4E9B-8DDC-E7A608887D15}" destId="{45D7158F-B0D2-4A8F-82A0-7496D96B332A}" srcOrd="0" destOrd="0" presId="urn:microsoft.com/office/officeart/2005/8/layout/orgChart1"/>
    <dgm:cxn modelId="{922C62D3-1ACA-4214-A8E1-777ABFB07229}" type="presParOf" srcId="{45D7158F-B0D2-4A8F-82A0-7496D96B332A}" destId="{3DB5F004-62B4-4882-8662-479A361B022F}" srcOrd="0" destOrd="0" presId="urn:microsoft.com/office/officeart/2005/8/layout/orgChart1"/>
    <dgm:cxn modelId="{C3F06DEB-170E-4066-A12B-6E4660D286C9}" type="presParOf" srcId="{45D7158F-B0D2-4A8F-82A0-7496D96B332A}" destId="{EBDDB926-A4E4-4B37-A6E1-19A81F41DEF0}" srcOrd="1" destOrd="0" presId="urn:microsoft.com/office/officeart/2005/8/layout/orgChart1"/>
    <dgm:cxn modelId="{865486D0-DC89-4B14-BE82-CCD0D18CB723}" type="presParOf" srcId="{6D97596A-1E4E-4E9B-8DDC-E7A608887D15}" destId="{46B09216-0CCD-4133-A3C2-0C161D261577}" srcOrd="1" destOrd="0" presId="urn:microsoft.com/office/officeart/2005/8/layout/orgChart1"/>
    <dgm:cxn modelId="{118ED897-C41B-4CB3-BF66-5C555293D489}" type="presParOf" srcId="{6D97596A-1E4E-4E9B-8DDC-E7A608887D15}" destId="{7450AE13-E788-4387-8A6B-AF768EE1C62C}" srcOrd="2" destOrd="0" presId="urn:microsoft.com/office/officeart/2005/8/layout/orgChart1"/>
    <dgm:cxn modelId="{125C55F3-31F0-4EC2-9F3F-5BFA3D343AFF}" type="presParOf" srcId="{01C735D4-294C-4F23-9F39-88F9375E42DF}" destId="{29BC2054-D5E0-44C7-B07B-B67AA234252E}" srcOrd="2" destOrd="0" presId="urn:microsoft.com/office/officeart/2005/8/layout/orgChart1"/>
    <dgm:cxn modelId="{0A4C67DF-D56D-4BBC-A73A-E82E6A900FB6}" type="presParOf" srcId="{01C735D4-294C-4F23-9F39-88F9375E42DF}" destId="{D90E1CAA-76BA-4DD9-87B4-2137A0F361BB}" srcOrd="3" destOrd="0" presId="urn:microsoft.com/office/officeart/2005/8/layout/orgChart1"/>
    <dgm:cxn modelId="{60AC3538-71C0-403C-9D58-B131F5525B51}" type="presParOf" srcId="{D90E1CAA-76BA-4DD9-87B4-2137A0F361BB}" destId="{33100B62-6F13-4969-B01F-95FCA82936C1}" srcOrd="0" destOrd="0" presId="urn:microsoft.com/office/officeart/2005/8/layout/orgChart1"/>
    <dgm:cxn modelId="{F48719DE-9821-4EA3-BD84-5A5F6390AD9D}" type="presParOf" srcId="{33100B62-6F13-4969-B01F-95FCA82936C1}" destId="{D27DB780-302B-48CD-A502-9F4CAA9F339B}" srcOrd="0" destOrd="0" presId="urn:microsoft.com/office/officeart/2005/8/layout/orgChart1"/>
    <dgm:cxn modelId="{FAC167A8-E272-4176-AEAE-385A12EF3C12}" type="presParOf" srcId="{33100B62-6F13-4969-B01F-95FCA82936C1}" destId="{2E54A087-9A6C-4BBC-B1DA-F7496271F42C}" srcOrd="1" destOrd="0" presId="urn:microsoft.com/office/officeart/2005/8/layout/orgChart1"/>
    <dgm:cxn modelId="{9FC35DEC-B71F-45A1-BB3D-64393E4FA8DD}" type="presParOf" srcId="{D90E1CAA-76BA-4DD9-87B4-2137A0F361BB}" destId="{B697B50D-4665-48FF-9513-BCAB94F4AAC1}" srcOrd="1" destOrd="0" presId="urn:microsoft.com/office/officeart/2005/8/layout/orgChart1"/>
    <dgm:cxn modelId="{FBF294B7-C3B3-435F-BACB-7815DA7B48A0}" type="presParOf" srcId="{D90E1CAA-76BA-4DD9-87B4-2137A0F361BB}" destId="{F90058E0-B42A-4045-8726-D3BB30A0F32D}" srcOrd="2" destOrd="0" presId="urn:microsoft.com/office/officeart/2005/8/layout/orgChart1"/>
    <dgm:cxn modelId="{F423B52A-86BA-41E5-8C1D-FD49BEA299A5}" type="presParOf" srcId="{01C735D4-294C-4F23-9F39-88F9375E42DF}" destId="{728D97AA-F471-469C-B2F1-381F9B2E7962}" srcOrd="4" destOrd="0" presId="urn:microsoft.com/office/officeart/2005/8/layout/orgChart1"/>
    <dgm:cxn modelId="{3831BCD6-908F-40A1-AD62-1C707EBEE4F4}" type="presParOf" srcId="{01C735D4-294C-4F23-9F39-88F9375E42DF}" destId="{6E049A8A-F622-47D4-ABAF-62DCEBFB679A}" srcOrd="5" destOrd="0" presId="urn:microsoft.com/office/officeart/2005/8/layout/orgChart1"/>
    <dgm:cxn modelId="{0D397F9D-AA73-43FC-82C7-FC34FBA545E6}" type="presParOf" srcId="{6E049A8A-F622-47D4-ABAF-62DCEBFB679A}" destId="{7DD21489-BC15-4349-9DAB-057BEA8B99BA}" srcOrd="0" destOrd="0" presId="urn:microsoft.com/office/officeart/2005/8/layout/orgChart1"/>
    <dgm:cxn modelId="{18F809F2-0F69-447C-B91A-8F0C4E500E2B}" type="presParOf" srcId="{7DD21489-BC15-4349-9DAB-057BEA8B99BA}" destId="{06AE6188-F62D-43F1-9897-A1978A1178CF}" srcOrd="0" destOrd="0" presId="urn:microsoft.com/office/officeart/2005/8/layout/orgChart1"/>
    <dgm:cxn modelId="{10C3B3CE-D14A-424B-86A2-C5B340D4F066}" type="presParOf" srcId="{7DD21489-BC15-4349-9DAB-057BEA8B99BA}" destId="{36503B38-FFF9-4BF8-B714-ED7D400B97E9}" srcOrd="1" destOrd="0" presId="urn:microsoft.com/office/officeart/2005/8/layout/orgChart1"/>
    <dgm:cxn modelId="{9EB462DE-BE53-45C5-80C6-744F23600861}" type="presParOf" srcId="{6E049A8A-F622-47D4-ABAF-62DCEBFB679A}" destId="{B9AD56F1-868E-42A8-A2B5-FD16EEB660FB}" srcOrd="1" destOrd="0" presId="urn:microsoft.com/office/officeart/2005/8/layout/orgChart1"/>
    <dgm:cxn modelId="{88925AB2-120B-41AB-BC68-3005B56E8D98}" type="presParOf" srcId="{6E049A8A-F622-47D4-ABAF-62DCEBFB679A}" destId="{627AEE90-93EC-499D-8A99-600BBFFDA54E}" srcOrd="2" destOrd="0" presId="urn:microsoft.com/office/officeart/2005/8/layout/orgChart1"/>
    <dgm:cxn modelId="{C2532ACF-E582-430F-A1BE-4A94D828BF60}" type="presParOf" srcId="{2474A23C-3E8A-4A0A-9748-FFC4A119620C}" destId="{36464C8D-9823-4D92-9BEE-90790744C0C4}" srcOrd="2" destOrd="0" presId="urn:microsoft.com/office/officeart/2005/8/layout/orgChart1"/>
    <dgm:cxn modelId="{843D508F-DF58-4F8F-9704-988D9C3BD599}" type="presParOf" srcId="{94FE9537-FA29-433A-BA21-46B2CDB9F1DD}" destId="{7623A6C7-ABE6-4D91-97CF-1C3F8E1787AE}" srcOrd="2" destOrd="0" presId="urn:microsoft.com/office/officeart/2005/8/layout/orgChart1"/>
    <dgm:cxn modelId="{0B727931-6052-493D-8A9C-080F462A4547}" type="presParOf" srcId="{94FE9537-FA29-433A-BA21-46B2CDB9F1DD}" destId="{DFDDDDFB-9778-4020-98C2-248AF4B735F7}" srcOrd="3" destOrd="0" presId="urn:microsoft.com/office/officeart/2005/8/layout/orgChart1"/>
    <dgm:cxn modelId="{DCF84109-8EE9-4B0C-9526-324948F43D88}" type="presParOf" srcId="{DFDDDDFB-9778-4020-98C2-248AF4B735F7}" destId="{2F7519EE-5CC7-4CC5-A4E1-FF900EA0E001}" srcOrd="0" destOrd="0" presId="urn:microsoft.com/office/officeart/2005/8/layout/orgChart1"/>
    <dgm:cxn modelId="{9A5F0930-2865-404C-83FF-A34EC159C39D}" type="presParOf" srcId="{2F7519EE-5CC7-4CC5-A4E1-FF900EA0E001}" destId="{30BBBAA8-37CA-45F0-8B03-5D819F2E24B7}" srcOrd="0" destOrd="0" presId="urn:microsoft.com/office/officeart/2005/8/layout/orgChart1"/>
    <dgm:cxn modelId="{31586391-37C5-4E37-B3B9-0B72400D64F5}" type="presParOf" srcId="{2F7519EE-5CC7-4CC5-A4E1-FF900EA0E001}" destId="{75258B73-CEDF-4C1C-83FA-D0EC0FA03E04}" srcOrd="1" destOrd="0" presId="urn:microsoft.com/office/officeart/2005/8/layout/orgChart1"/>
    <dgm:cxn modelId="{8A403CB0-F235-49EF-B2A8-770D15DD074D}" type="presParOf" srcId="{DFDDDDFB-9778-4020-98C2-248AF4B735F7}" destId="{11218D47-BD6F-4A4B-A656-70ED524E868D}" srcOrd="1" destOrd="0" presId="urn:microsoft.com/office/officeart/2005/8/layout/orgChart1"/>
    <dgm:cxn modelId="{130BEA5E-97D3-4E34-8E6F-2810E3B46958}" type="presParOf" srcId="{11218D47-BD6F-4A4B-A656-70ED524E868D}" destId="{8D7249B9-779C-49F4-B289-1DE4267B6C22}" srcOrd="0" destOrd="0" presId="urn:microsoft.com/office/officeart/2005/8/layout/orgChart1"/>
    <dgm:cxn modelId="{43797431-167D-4E94-AF4D-9A2BB3861B39}" type="presParOf" srcId="{11218D47-BD6F-4A4B-A656-70ED524E868D}" destId="{BB408714-3272-4613-AEEE-5A4967A43967}" srcOrd="1" destOrd="0" presId="urn:microsoft.com/office/officeart/2005/8/layout/orgChart1"/>
    <dgm:cxn modelId="{6A0729A7-F3A7-413C-96D1-1C205875933F}" type="presParOf" srcId="{BB408714-3272-4613-AEEE-5A4967A43967}" destId="{4F422495-BDF1-4B8D-8DD1-2C80C82FD2D0}" srcOrd="0" destOrd="0" presId="urn:microsoft.com/office/officeart/2005/8/layout/orgChart1"/>
    <dgm:cxn modelId="{17675FB9-4B41-4A9A-B1D5-305F22A8817A}" type="presParOf" srcId="{4F422495-BDF1-4B8D-8DD1-2C80C82FD2D0}" destId="{71069FA3-B037-4337-9F4E-4799BA8D918E}" srcOrd="0" destOrd="0" presId="urn:microsoft.com/office/officeart/2005/8/layout/orgChart1"/>
    <dgm:cxn modelId="{12F8C3EE-5808-4921-B5F6-C09D96D1135E}" type="presParOf" srcId="{4F422495-BDF1-4B8D-8DD1-2C80C82FD2D0}" destId="{039CF301-8092-44AD-8A6D-F77B0CD48903}" srcOrd="1" destOrd="0" presId="urn:microsoft.com/office/officeart/2005/8/layout/orgChart1"/>
    <dgm:cxn modelId="{59BA844B-6F18-4EC1-BD8E-E8FD4CFE3F0A}" type="presParOf" srcId="{BB408714-3272-4613-AEEE-5A4967A43967}" destId="{75736783-9375-403A-A1EA-24BCD1B8D8AC}" srcOrd="1" destOrd="0" presId="urn:microsoft.com/office/officeart/2005/8/layout/orgChart1"/>
    <dgm:cxn modelId="{6DFCFB71-72BD-46D0-9BDA-B31C9CAB9EE1}" type="presParOf" srcId="{BB408714-3272-4613-AEEE-5A4967A43967}" destId="{D30A9640-F380-4616-930E-C87A27FAF4E7}" srcOrd="2" destOrd="0" presId="urn:microsoft.com/office/officeart/2005/8/layout/orgChart1"/>
    <dgm:cxn modelId="{F60F6035-AB6B-4BC8-B6DD-A2153FC810F6}" type="presParOf" srcId="{11218D47-BD6F-4A4B-A656-70ED524E868D}" destId="{E80A986A-5DB6-40A6-887D-54C18E060EF2}" srcOrd="2" destOrd="0" presId="urn:microsoft.com/office/officeart/2005/8/layout/orgChart1"/>
    <dgm:cxn modelId="{BE06B54C-2744-487B-AABB-FAAFD6564B69}" type="presParOf" srcId="{11218D47-BD6F-4A4B-A656-70ED524E868D}" destId="{89F69C0A-C8C6-4C1E-9FEB-FDF88C2E1AC1}" srcOrd="3" destOrd="0" presId="urn:microsoft.com/office/officeart/2005/8/layout/orgChart1"/>
    <dgm:cxn modelId="{CA2AA6E6-7CBB-457D-8512-D669A133F870}" type="presParOf" srcId="{89F69C0A-C8C6-4C1E-9FEB-FDF88C2E1AC1}" destId="{25A15FA1-C20C-4805-9DB5-05DC06DEB626}" srcOrd="0" destOrd="0" presId="urn:microsoft.com/office/officeart/2005/8/layout/orgChart1"/>
    <dgm:cxn modelId="{A1BF09FC-AC82-4C2C-B5FE-E7213A7D7620}" type="presParOf" srcId="{25A15FA1-C20C-4805-9DB5-05DC06DEB626}" destId="{93390CA1-1F55-4E38-A09B-950BD2EE4576}" srcOrd="0" destOrd="0" presId="urn:microsoft.com/office/officeart/2005/8/layout/orgChart1"/>
    <dgm:cxn modelId="{B9D6E2F4-E6A0-4B7B-BD13-DB916230BED5}" type="presParOf" srcId="{25A15FA1-C20C-4805-9DB5-05DC06DEB626}" destId="{3C5E62D2-D19A-4382-A60E-A0A798FC1B58}" srcOrd="1" destOrd="0" presId="urn:microsoft.com/office/officeart/2005/8/layout/orgChart1"/>
    <dgm:cxn modelId="{C66117C3-6EB1-4C9C-A978-8F787398E8A7}" type="presParOf" srcId="{89F69C0A-C8C6-4C1E-9FEB-FDF88C2E1AC1}" destId="{294DD36D-C8D9-4874-B94A-DBDA96D8DE67}" srcOrd="1" destOrd="0" presId="urn:microsoft.com/office/officeart/2005/8/layout/orgChart1"/>
    <dgm:cxn modelId="{298C6AB8-B7F5-44A9-BEC1-FBCF080C308D}" type="presParOf" srcId="{89F69C0A-C8C6-4C1E-9FEB-FDF88C2E1AC1}" destId="{A5F528AF-7FDC-4BD0-9069-CF5285FCB11E}" srcOrd="2" destOrd="0" presId="urn:microsoft.com/office/officeart/2005/8/layout/orgChart1"/>
    <dgm:cxn modelId="{18CB9042-A344-48D3-B71D-736BA8F8A322}" type="presParOf" srcId="{11218D47-BD6F-4A4B-A656-70ED524E868D}" destId="{309B3E2A-B528-4550-99F8-2ED0410B0B85}" srcOrd="4" destOrd="0" presId="urn:microsoft.com/office/officeart/2005/8/layout/orgChart1"/>
    <dgm:cxn modelId="{29E321B5-EED6-4E5D-A65F-E542AB0B26AC}" type="presParOf" srcId="{11218D47-BD6F-4A4B-A656-70ED524E868D}" destId="{EA5676B7-388C-499A-97E8-54AFA50AF030}" srcOrd="5" destOrd="0" presId="urn:microsoft.com/office/officeart/2005/8/layout/orgChart1"/>
    <dgm:cxn modelId="{11C04230-F4F2-46FA-B3EE-A1D45408DFEF}" type="presParOf" srcId="{EA5676B7-388C-499A-97E8-54AFA50AF030}" destId="{0D0E783F-E0D2-4022-B523-36D44711323B}" srcOrd="0" destOrd="0" presId="urn:microsoft.com/office/officeart/2005/8/layout/orgChart1"/>
    <dgm:cxn modelId="{56A52244-17B7-4BE2-85BB-E1B158F4A8EE}" type="presParOf" srcId="{0D0E783F-E0D2-4022-B523-36D44711323B}" destId="{AC23A9B1-BAAF-45A4-82D5-64018A505CDD}" srcOrd="0" destOrd="0" presId="urn:microsoft.com/office/officeart/2005/8/layout/orgChart1"/>
    <dgm:cxn modelId="{E8B441F0-6A39-4249-A32F-BC81EA72BC13}" type="presParOf" srcId="{0D0E783F-E0D2-4022-B523-36D44711323B}" destId="{ABAB1B21-B942-43ED-AC48-F8091AB3FD22}" srcOrd="1" destOrd="0" presId="urn:microsoft.com/office/officeart/2005/8/layout/orgChart1"/>
    <dgm:cxn modelId="{E3C97EFC-1700-407E-8B4F-375BD9439E7F}" type="presParOf" srcId="{EA5676B7-388C-499A-97E8-54AFA50AF030}" destId="{89F2A17D-6CCD-41FB-8221-7018217602AC}" srcOrd="1" destOrd="0" presId="urn:microsoft.com/office/officeart/2005/8/layout/orgChart1"/>
    <dgm:cxn modelId="{E875BE2C-5175-43D5-8BD8-D83817342ACD}" type="presParOf" srcId="{EA5676B7-388C-499A-97E8-54AFA50AF030}" destId="{D9FE8C1B-2322-42C4-AA0C-D6256152BC17}" srcOrd="2" destOrd="0" presId="urn:microsoft.com/office/officeart/2005/8/layout/orgChart1"/>
    <dgm:cxn modelId="{4C756654-6BF8-43F4-AAD2-197C14AD9E74}" type="presParOf" srcId="{DFDDDDFB-9778-4020-98C2-248AF4B735F7}" destId="{ABE5E53B-3F8D-4B19-ABCA-620C8504569F}" srcOrd="2" destOrd="0" presId="urn:microsoft.com/office/officeart/2005/8/layout/orgChart1"/>
    <dgm:cxn modelId="{D47C9BFC-269A-4DCF-8180-79D729532FC1}" type="presParOf" srcId="{94FE9537-FA29-433A-BA21-46B2CDB9F1DD}" destId="{33C98049-4A23-41B3-B87E-737C0F095BE0}" srcOrd="4" destOrd="0" presId="urn:microsoft.com/office/officeart/2005/8/layout/orgChart1"/>
    <dgm:cxn modelId="{507194B0-064F-4306-823B-32C5AD6D0529}" type="presParOf" srcId="{94FE9537-FA29-433A-BA21-46B2CDB9F1DD}" destId="{B2B77D9E-9140-4FCE-AFAF-F893A95F12BC}" srcOrd="5" destOrd="0" presId="urn:microsoft.com/office/officeart/2005/8/layout/orgChart1"/>
    <dgm:cxn modelId="{4FD2E426-1686-4F32-B217-44881A6C30D5}" type="presParOf" srcId="{B2B77D9E-9140-4FCE-AFAF-F893A95F12BC}" destId="{F842DC62-7AB1-4201-91EE-8E456EFF090E}" srcOrd="0" destOrd="0" presId="urn:microsoft.com/office/officeart/2005/8/layout/orgChart1"/>
    <dgm:cxn modelId="{EE764B3A-BD1F-4FB4-8DB7-55A4DD8D57CB}" type="presParOf" srcId="{F842DC62-7AB1-4201-91EE-8E456EFF090E}" destId="{05EB8867-C4C8-4075-932C-0F9D31ABDFBC}" srcOrd="0" destOrd="0" presId="urn:microsoft.com/office/officeart/2005/8/layout/orgChart1"/>
    <dgm:cxn modelId="{588B5BCE-7D60-4ADC-902B-EB923AC55272}" type="presParOf" srcId="{F842DC62-7AB1-4201-91EE-8E456EFF090E}" destId="{2BF753DC-CCDB-4261-BAAE-6AA810389DB5}" srcOrd="1" destOrd="0" presId="urn:microsoft.com/office/officeart/2005/8/layout/orgChart1"/>
    <dgm:cxn modelId="{B536C385-90A0-4028-B2A6-FF1F2C7A670C}" type="presParOf" srcId="{B2B77D9E-9140-4FCE-AFAF-F893A95F12BC}" destId="{330BEE9F-95AC-4808-A5FA-8077865A3FF2}" srcOrd="1" destOrd="0" presId="urn:microsoft.com/office/officeart/2005/8/layout/orgChart1"/>
    <dgm:cxn modelId="{0B722F98-3B91-4D9E-8285-3280D29E2FCA}" type="presParOf" srcId="{330BEE9F-95AC-4808-A5FA-8077865A3FF2}" destId="{A7043EBE-E2F0-4FA0-BE45-F2DD19E2F53D}" srcOrd="0" destOrd="0" presId="urn:microsoft.com/office/officeart/2005/8/layout/orgChart1"/>
    <dgm:cxn modelId="{147672DB-FB91-4DB3-A236-86FBD4B1D1C6}" type="presParOf" srcId="{330BEE9F-95AC-4808-A5FA-8077865A3FF2}" destId="{4DAE194D-012E-4385-8720-2BF4A49CABD4}" srcOrd="1" destOrd="0" presId="urn:microsoft.com/office/officeart/2005/8/layout/orgChart1"/>
    <dgm:cxn modelId="{5AA6C919-BC7E-4A61-AF9C-128BDF9F5A2C}" type="presParOf" srcId="{4DAE194D-012E-4385-8720-2BF4A49CABD4}" destId="{2F8856D7-BC9A-4FD6-8779-7DF369E58442}" srcOrd="0" destOrd="0" presId="urn:microsoft.com/office/officeart/2005/8/layout/orgChart1"/>
    <dgm:cxn modelId="{26024B18-5589-49D8-BFC6-E17626FF249C}" type="presParOf" srcId="{2F8856D7-BC9A-4FD6-8779-7DF369E58442}" destId="{593B8F4B-FBDD-4A9C-8301-6BC9AFB99BBB}" srcOrd="0" destOrd="0" presId="urn:microsoft.com/office/officeart/2005/8/layout/orgChart1"/>
    <dgm:cxn modelId="{A4FF771B-F425-4834-927B-50BD0E979AB0}" type="presParOf" srcId="{2F8856D7-BC9A-4FD6-8779-7DF369E58442}" destId="{83637C01-D9F7-484F-9268-DAD1E4D7E9D3}" srcOrd="1" destOrd="0" presId="urn:microsoft.com/office/officeart/2005/8/layout/orgChart1"/>
    <dgm:cxn modelId="{FD898257-169C-4847-BE8E-BC4529EA5756}" type="presParOf" srcId="{4DAE194D-012E-4385-8720-2BF4A49CABD4}" destId="{AB92E974-96AD-47FD-A643-7F6D8201BACA}" srcOrd="1" destOrd="0" presId="urn:microsoft.com/office/officeart/2005/8/layout/orgChart1"/>
    <dgm:cxn modelId="{C961D753-5EAF-4E49-9F30-ED180A2F238B}" type="presParOf" srcId="{4DAE194D-012E-4385-8720-2BF4A49CABD4}" destId="{C33C9CE2-9090-49B9-BA8E-C310E8226809}" srcOrd="2" destOrd="0" presId="urn:microsoft.com/office/officeart/2005/8/layout/orgChart1"/>
    <dgm:cxn modelId="{16DA78C7-8EAA-41FA-AA4B-F19DE30BCAE8}" type="presParOf" srcId="{330BEE9F-95AC-4808-A5FA-8077865A3FF2}" destId="{34A35230-3973-4F8E-8FEC-5215FEDC494E}" srcOrd="2" destOrd="0" presId="urn:microsoft.com/office/officeart/2005/8/layout/orgChart1"/>
    <dgm:cxn modelId="{9030783C-3616-4AB6-A8EE-865384791FCE}" type="presParOf" srcId="{330BEE9F-95AC-4808-A5FA-8077865A3FF2}" destId="{547C88FA-8950-41B3-9AE4-FA0C7F1177BF}" srcOrd="3" destOrd="0" presId="urn:microsoft.com/office/officeart/2005/8/layout/orgChart1"/>
    <dgm:cxn modelId="{6BD4B974-79A5-464A-84E8-C60DC71D2733}" type="presParOf" srcId="{547C88FA-8950-41B3-9AE4-FA0C7F1177BF}" destId="{8B2F306F-DC0A-43F1-993E-D65B87716BFB}" srcOrd="0" destOrd="0" presId="urn:microsoft.com/office/officeart/2005/8/layout/orgChart1"/>
    <dgm:cxn modelId="{DBD9E122-EDF0-42C1-8439-DCA9306E6FB3}" type="presParOf" srcId="{8B2F306F-DC0A-43F1-993E-D65B87716BFB}" destId="{A8A48726-5183-4FEB-BB2B-2A9CEE067925}" srcOrd="0" destOrd="0" presId="urn:microsoft.com/office/officeart/2005/8/layout/orgChart1"/>
    <dgm:cxn modelId="{0A7BBA77-6866-4633-9E00-96CEB6272369}" type="presParOf" srcId="{8B2F306F-DC0A-43F1-993E-D65B87716BFB}" destId="{D0D1202E-2340-418B-8EF1-FFDCD695896F}" srcOrd="1" destOrd="0" presId="urn:microsoft.com/office/officeart/2005/8/layout/orgChart1"/>
    <dgm:cxn modelId="{8694A2F5-3602-4ED0-80C2-DB9B31DADD7E}" type="presParOf" srcId="{547C88FA-8950-41B3-9AE4-FA0C7F1177BF}" destId="{6E71D87D-8E8C-4457-BB0D-E9883F18BBE4}" srcOrd="1" destOrd="0" presId="urn:microsoft.com/office/officeart/2005/8/layout/orgChart1"/>
    <dgm:cxn modelId="{F0435F10-4034-40B9-928D-FEEB73D027D9}" type="presParOf" srcId="{547C88FA-8950-41B3-9AE4-FA0C7F1177BF}" destId="{2A6E104F-C0E6-447A-87F7-74A02A6771E8}" srcOrd="2" destOrd="0" presId="urn:microsoft.com/office/officeart/2005/8/layout/orgChart1"/>
    <dgm:cxn modelId="{F2209961-62D7-4DD3-9870-A6A1CE73820A}" type="presParOf" srcId="{330BEE9F-95AC-4808-A5FA-8077865A3FF2}" destId="{BEC382F9-37FB-4B31-BC8F-3580F14FB9A1}" srcOrd="4" destOrd="0" presId="urn:microsoft.com/office/officeart/2005/8/layout/orgChart1"/>
    <dgm:cxn modelId="{0063373D-008E-4961-ADF3-3F1970C2FA23}" type="presParOf" srcId="{330BEE9F-95AC-4808-A5FA-8077865A3FF2}" destId="{1A464B7C-16EF-4974-A879-513498DDEF68}" srcOrd="5" destOrd="0" presId="urn:microsoft.com/office/officeart/2005/8/layout/orgChart1"/>
    <dgm:cxn modelId="{D900C80F-C2D4-4489-8B15-7FBF63C57E5B}" type="presParOf" srcId="{1A464B7C-16EF-4974-A879-513498DDEF68}" destId="{DCF2B227-E5F0-485F-84F1-1864DFDFDAF5}" srcOrd="0" destOrd="0" presId="urn:microsoft.com/office/officeart/2005/8/layout/orgChart1"/>
    <dgm:cxn modelId="{1327DDFE-7DB2-4B80-A04C-9A0BCD6E996E}" type="presParOf" srcId="{DCF2B227-E5F0-485F-84F1-1864DFDFDAF5}" destId="{2BF2E3AF-EA02-4548-BA8B-1E0808604182}" srcOrd="0" destOrd="0" presId="urn:microsoft.com/office/officeart/2005/8/layout/orgChart1"/>
    <dgm:cxn modelId="{1F346233-4170-4100-BA23-1BB9B5AD1554}" type="presParOf" srcId="{DCF2B227-E5F0-485F-84F1-1864DFDFDAF5}" destId="{0CC3DB1D-F5FC-4682-B33B-7733A991EA51}" srcOrd="1" destOrd="0" presId="urn:microsoft.com/office/officeart/2005/8/layout/orgChart1"/>
    <dgm:cxn modelId="{543EF020-8C81-4B55-9C03-E92FC2D8C15C}" type="presParOf" srcId="{1A464B7C-16EF-4974-A879-513498DDEF68}" destId="{F647E044-CEC9-4CE6-AFAC-24681A10E605}" srcOrd="1" destOrd="0" presId="urn:microsoft.com/office/officeart/2005/8/layout/orgChart1"/>
    <dgm:cxn modelId="{392F05E7-DADC-4378-A063-D85302F25A73}" type="presParOf" srcId="{1A464B7C-16EF-4974-A879-513498DDEF68}" destId="{E8AE474F-2837-4CE5-8884-06D3E75FAAA8}" srcOrd="2" destOrd="0" presId="urn:microsoft.com/office/officeart/2005/8/layout/orgChart1"/>
    <dgm:cxn modelId="{AC3CDFFF-5A9D-40F8-BD18-8B7D7BAC0159}" type="presParOf" srcId="{B2B77D9E-9140-4FCE-AFAF-F893A95F12BC}" destId="{FF6A7021-957E-4AC3-976C-44E5E785A870}" srcOrd="2" destOrd="0" presId="urn:microsoft.com/office/officeart/2005/8/layout/orgChart1"/>
    <dgm:cxn modelId="{D061158F-56A7-436C-A5FE-AE53D4C89BFB}" type="presParOf" srcId="{94FE9537-FA29-433A-BA21-46B2CDB9F1DD}" destId="{B591C329-A8A4-476D-93DA-2AEEDB2C1578}" srcOrd="6" destOrd="0" presId="urn:microsoft.com/office/officeart/2005/8/layout/orgChart1"/>
    <dgm:cxn modelId="{98A7C681-7B89-4B15-B88C-4E37F3141863}" type="presParOf" srcId="{94FE9537-FA29-433A-BA21-46B2CDB9F1DD}" destId="{4ACF0979-6E3D-4EFB-9348-0835AEF02BE2}" srcOrd="7" destOrd="0" presId="urn:microsoft.com/office/officeart/2005/8/layout/orgChart1"/>
    <dgm:cxn modelId="{60BE5BF3-9E50-4E66-9BCB-70EF74AB9B31}" type="presParOf" srcId="{4ACF0979-6E3D-4EFB-9348-0835AEF02BE2}" destId="{C07F50DD-EE01-46CD-B4E2-F41184FE0111}" srcOrd="0" destOrd="0" presId="urn:microsoft.com/office/officeart/2005/8/layout/orgChart1"/>
    <dgm:cxn modelId="{120AB007-4496-443D-988F-DBD3CB4B99FA}" type="presParOf" srcId="{C07F50DD-EE01-46CD-B4E2-F41184FE0111}" destId="{650C5D7C-03C5-4E5B-A047-7CA302F1844A}" srcOrd="0" destOrd="0" presId="urn:microsoft.com/office/officeart/2005/8/layout/orgChart1"/>
    <dgm:cxn modelId="{A1F2FA9D-1158-4DF7-929C-ABB38379421D}" type="presParOf" srcId="{C07F50DD-EE01-46CD-B4E2-F41184FE0111}" destId="{6ABDBFD8-6E46-4B42-B517-5DEEDC598733}" srcOrd="1" destOrd="0" presId="urn:microsoft.com/office/officeart/2005/8/layout/orgChart1"/>
    <dgm:cxn modelId="{3494C92A-9440-4BA2-B1E6-2A85A7AC8113}" type="presParOf" srcId="{4ACF0979-6E3D-4EFB-9348-0835AEF02BE2}" destId="{1AE409B1-2F62-4CD9-8276-B96CB2BC0613}" srcOrd="1" destOrd="0" presId="urn:microsoft.com/office/officeart/2005/8/layout/orgChart1"/>
    <dgm:cxn modelId="{A7AF3ED1-BE4F-4304-B3D3-130B2A949B86}" type="presParOf" srcId="{1AE409B1-2F62-4CD9-8276-B96CB2BC0613}" destId="{3BCB260A-0277-4247-A065-1537033DE0E4}" srcOrd="0" destOrd="0" presId="urn:microsoft.com/office/officeart/2005/8/layout/orgChart1"/>
    <dgm:cxn modelId="{4447509D-4AFA-4D3A-9F7C-D2B947DA47CC}" type="presParOf" srcId="{1AE409B1-2F62-4CD9-8276-B96CB2BC0613}" destId="{56D58985-8ECF-4F73-BB3F-1D5C713D96C3}" srcOrd="1" destOrd="0" presId="urn:microsoft.com/office/officeart/2005/8/layout/orgChart1"/>
    <dgm:cxn modelId="{41AEE4CB-09CB-4FA2-B6A0-BEF1C9AF6ACB}" type="presParOf" srcId="{56D58985-8ECF-4F73-BB3F-1D5C713D96C3}" destId="{853C1CA4-9DAA-48AC-9446-54AE92505C9C}" srcOrd="0" destOrd="0" presId="urn:microsoft.com/office/officeart/2005/8/layout/orgChart1"/>
    <dgm:cxn modelId="{2FC5B2B5-5B5C-4C0D-9D5F-21EB5A6CC5D9}" type="presParOf" srcId="{853C1CA4-9DAA-48AC-9446-54AE92505C9C}" destId="{F6A7CECA-B86B-4A47-8BB8-7C3308F88F76}" srcOrd="0" destOrd="0" presId="urn:microsoft.com/office/officeart/2005/8/layout/orgChart1"/>
    <dgm:cxn modelId="{8336A355-19E6-4223-AA21-2309DAE22748}" type="presParOf" srcId="{853C1CA4-9DAA-48AC-9446-54AE92505C9C}" destId="{ABFA9E2E-5446-4E3C-AF74-AAB881CB0ACE}" srcOrd="1" destOrd="0" presId="urn:microsoft.com/office/officeart/2005/8/layout/orgChart1"/>
    <dgm:cxn modelId="{840699DA-03A6-4475-8FBB-63FF8D9FE638}" type="presParOf" srcId="{56D58985-8ECF-4F73-BB3F-1D5C713D96C3}" destId="{90FB051E-960F-4875-B050-07E55C614A1B}" srcOrd="1" destOrd="0" presId="urn:microsoft.com/office/officeart/2005/8/layout/orgChart1"/>
    <dgm:cxn modelId="{C3F302DB-62BD-40D5-9126-0CFC7A1265E6}" type="presParOf" srcId="{56D58985-8ECF-4F73-BB3F-1D5C713D96C3}" destId="{CDD4DA41-52D4-46EF-8200-25CB28444892}" srcOrd="2" destOrd="0" presId="urn:microsoft.com/office/officeart/2005/8/layout/orgChart1"/>
    <dgm:cxn modelId="{D72AD981-2463-4313-8066-AE9281CD83F6}" type="presParOf" srcId="{1AE409B1-2F62-4CD9-8276-B96CB2BC0613}" destId="{768EFF1C-BC07-4F29-A1C5-611D733EEF20}" srcOrd="2" destOrd="0" presId="urn:microsoft.com/office/officeart/2005/8/layout/orgChart1"/>
    <dgm:cxn modelId="{402864FC-5972-43BD-899B-C1AF9FDB5BB8}" type="presParOf" srcId="{1AE409B1-2F62-4CD9-8276-B96CB2BC0613}" destId="{718E4182-0106-4391-80C8-B0179B615FFB}" srcOrd="3" destOrd="0" presId="urn:microsoft.com/office/officeart/2005/8/layout/orgChart1"/>
    <dgm:cxn modelId="{0E9EDB05-554C-4FC2-BD5C-E63BBFC5E6DA}" type="presParOf" srcId="{718E4182-0106-4391-80C8-B0179B615FFB}" destId="{D86149F6-3ADE-4329-A0D5-5075918C530B}" srcOrd="0" destOrd="0" presId="urn:microsoft.com/office/officeart/2005/8/layout/orgChart1"/>
    <dgm:cxn modelId="{A156AD70-20F0-47A2-89B5-FFFEF22DB11C}" type="presParOf" srcId="{D86149F6-3ADE-4329-A0D5-5075918C530B}" destId="{8CF70503-E762-4B5C-822A-F6CA4B7576EB}" srcOrd="0" destOrd="0" presId="urn:microsoft.com/office/officeart/2005/8/layout/orgChart1"/>
    <dgm:cxn modelId="{43B75C37-1E7C-44DF-91F2-F0AD04236B1B}" type="presParOf" srcId="{D86149F6-3ADE-4329-A0D5-5075918C530B}" destId="{1B128217-48EC-4021-BFF5-ECE61FC80D30}" srcOrd="1" destOrd="0" presId="urn:microsoft.com/office/officeart/2005/8/layout/orgChart1"/>
    <dgm:cxn modelId="{38E161E4-B67D-4A29-B54A-B6447F7C6FDD}" type="presParOf" srcId="{718E4182-0106-4391-80C8-B0179B615FFB}" destId="{67AC0B89-7779-41B2-8E29-D527FB4CA18C}" srcOrd="1" destOrd="0" presId="urn:microsoft.com/office/officeart/2005/8/layout/orgChart1"/>
    <dgm:cxn modelId="{CC9FEB33-ACB2-480B-A326-21DDB5AD19A5}" type="presParOf" srcId="{718E4182-0106-4391-80C8-B0179B615FFB}" destId="{68368949-CC09-4AAA-97DB-20BB74547393}" srcOrd="2" destOrd="0" presId="urn:microsoft.com/office/officeart/2005/8/layout/orgChart1"/>
    <dgm:cxn modelId="{6AB1A31D-DE43-4E62-9CF8-9DD033968C23}" type="presParOf" srcId="{4ACF0979-6E3D-4EFB-9348-0835AEF02BE2}" destId="{8C44ACBB-88A5-4898-BB89-903AC11E51AC}" srcOrd="2" destOrd="0" presId="urn:microsoft.com/office/officeart/2005/8/layout/orgChart1"/>
    <dgm:cxn modelId="{E9CFF686-F6EA-4B5D-92D5-7740D769D2E7}" type="presParOf" srcId="{BD1D24B4-CB2A-4B8B-BA42-F87310545EC7}" destId="{E26C2BDA-2DA3-401E-B48D-30225C5E1F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0314F-44AB-4300-890A-A4E23ADCF027}" type="doc">
      <dgm:prSet loTypeId="urn:microsoft.com/office/officeart/2005/8/layout/pyramid2" loCatId="pyramid" qsTypeId="urn:microsoft.com/office/officeart/2005/8/quickstyle/simple1" qsCatId="simple" csTypeId="urn:microsoft.com/office/officeart/2005/8/colors/accent5_2" csCatId="accent5" phldr="1"/>
      <dgm:spPr/>
    </dgm:pt>
    <dgm:pt modelId="{0806FB18-5C09-4A6E-BA8D-C97932732BC5}">
      <dgm:prSet phldrT="[نص]"/>
      <dgm:spPr/>
      <dgm:t>
        <a:bodyPr/>
        <a:lstStyle/>
        <a:p>
          <a:pPr rtl="1"/>
          <a:r>
            <a:rPr lang="ar-SA" dirty="0" smtClean="0"/>
            <a:t>اهداف البحث</a:t>
          </a:r>
          <a:endParaRPr lang="ar-SA" dirty="0"/>
        </a:p>
      </dgm:t>
    </dgm:pt>
    <dgm:pt modelId="{1139B522-5957-40A0-80DA-B052511981B4}" type="parTrans" cxnId="{6BC1C281-4B05-45CA-AFFD-2166E4393627}">
      <dgm:prSet/>
      <dgm:spPr/>
      <dgm:t>
        <a:bodyPr/>
        <a:lstStyle/>
        <a:p>
          <a:pPr rtl="1"/>
          <a:endParaRPr lang="ar-SA"/>
        </a:p>
      </dgm:t>
    </dgm:pt>
    <dgm:pt modelId="{84207C12-E799-4CDC-938E-0E7417698F47}" type="sibTrans" cxnId="{6BC1C281-4B05-45CA-AFFD-2166E4393627}">
      <dgm:prSet/>
      <dgm:spPr/>
      <dgm:t>
        <a:bodyPr/>
        <a:lstStyle/>
        <a:p>
          <a:pPr rtl="1"/>
          <a:endParaRPr lang="ar-SA"/>
        </a:p>
      </dgm:t>
    </dgm:pt>
    <dgm:pt modelId="{3E5B89A4-B58C-4E06-AF8C-47DC6E12DC76}">
      <dgm:prSet phldrT="[نص]"/>
      <dgm:spPr/>
      <dgm:t>
        <a:bodyPr/>
        <a:lstStyle/>
        <a:p>
          <a:pPr rtl="1"/>
          <a:r>
            <a:rPr lang="ar-SA" dirty="0" smtClean="0"/>
            <a:t>البحث الأساسي</a:t>
          </a:r>
          <a:endParaRPr lang="ar-SA" dirty="0"/>
        </a:p>
      </dgm:t>
    </dgm:pt>
    <dgm:pt modelId="{8DF95EE6-C313-4EC6-B16A-ADA308CFACFB}" type="parTrans" cxnId="{5D7CD113-5157-466E-AA71-162C6271E22C}">
      <dgm:prSet/>
      <dgm:spPr/>
      <dgm:t>
        <a:bodyPr/>
        <a:lstStyle/>
        <a:p>
          <a:pPr rtl="1"/>
          <a:endParaRPr lang="ar-SA"/>
        </a:p>
      </dgm:t>
    </dgm:pt>
    <dgm:pt modelId="{8E0706A1-EFD6-4CAE-894D-EAAC7A41D39C}" type="sibTrans" cxnId="{5D7CD113-5157-466E-AA71-162C6271E22C}">
      <dgm:prSet/>
      <dgm:spPr/>
      <dgm:t>
        <a:bodyPr/>
        <a:lstStyle/>
        <a:p>
          <a:pPr rtl="1"/>
          <a:endParaRPr lang="ar-SA"/>
        </a:p>
      </dgm:t>
    </dgm:pt>
    <dgm:pt modelId="{15B0980F-8107-4B06-BA6F-ADABB6708843}">
      <dgm:prSet phldrT="[نص]"/>
      <dgm:spPr/>
      <dgm:t>
        <a:bodyPr/>
        <a:lstStyle/>
        <a:p>
          <a:pPr rtl="1"/>
          <a:r>
            <a:rPr lang="ar-SA" dirty="0" smtClean="0"/>
            <a:t>البحث التطبيقي</a:t>
          </a:r>
          <a:endParaRPr lang="ar-SA" dirty="0"/>
        </a:p>
      </dgm:t>
    </dgm:pt>
    <dgm:pt modelId="{199F3EDD-D74F-49F3-B418-5BBC1BE214D9}" type="parTrans" cxnId="{4A36C367-AB0E-4552-8138-AC68930BFB91}">
      <dgm:prSet/>
      <dgm:spPr/>
      <dgm:t>
        <a:bodyPr/>
        <a:lstStyle/>
        <a:p>
          <a:pPr rtl="1"/>
          <a:endParaRPr lang="ar-SA"/>
        </a:p>
      </dgm:t>
    </dgm:pt>
    <dgm:pt modelId="{958D1787-CD99-4B19-81AA-3B74808CD6F4}" type="sibTrans" cxnId="{4A36C367-AB0E-4552-8138-AC68930BFB91}">
      <dgm:prSet/>
      <dgm:spPr/>
      <dgm:t>
        <a:bodyPr/>
        <a:lstStyle/>
        <a:p>
          <a:pPr rtl="1"/>
          <a:endParaRPr lang="ar-SA"/>
        </a:p>
      </dgm:t>
    </dgm:pt>
    <dgm:pt modelId="{76B34B42-32E5-453D-9B8B-9DBFC1CE347F}" type="pres">
      <dgm:prSet presAssocID="{BD30314F-44AB-4300-890A-A4E23ADCF027}" presName="compositeShape" presStyleCnt="0">
        <dgm:presLayoutVars>
          <dgm:dir/>
          <dgm:resizeHandles/>
        </dgm:presLayoutVars>
      </dgm:prSet>
      <dgm:spPr/>
    </dgm:pt>
    <dgm:pt modelId="{DD7C47B9-3EEF-4311-88FB-CDF0D919EF54}" type="pres">
      <dgm:prSet presAssocID="{BD30314F-44AB-4300-890A-A4E23ADCF027}" presName="pyramid" presStyleLbl="node1" presStyleIdx="0" presStyleCnt="1" custLinFactNeighborX="21473"/>
      <dgm:spPr/>
    </dgm:pt>
    <dgm:pt modelId="{B4FB81AD-8FB6-4769-80D6-1E9625A63635}" type="pres">
      <dgm:prSet presAssocID="{BD30314F-44AB-4300-890A-A4E23ADCF027}" presName="theList" presStyleCnt="0"/>
      <dgm:spPr/>
    </dgm:pt>
    <dgm:pt modelId="{D67145A6-CAD9-43B7-8F78-483CEEBE45D1}" type="pres">
      <dgm:prSet presAssocID="{0806FB18-5C09-4A6E-BA8D-C97932732BC5}" presName="aNode" presStyleLbl="fgAcc1" presStyleIdx="0" presStyleCnt="3" custScaleX="170801" custScaleY="106812" custLinFactY="-21037" custLinFactNeighborX="-15481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A6E264-BEF7-4A7E-85E8-0C5CFD0171E4}" type="pres">
      <dgm:prSet presAssocID="{0806FB18-5C09-4A6E-BA8D-C97932732BC5}" presName="aSpace" presStyleCnt="0"/>
      <dgm:spPr/>
    </dgm:pt>
    <dgm:pt modelId="{E98C638A-7034-422E-B35E-7AE4FFC76128}" type="pres">
      <dgm:prSet presAssocID="{3E5B89A4-B58C-4E06-AF8C-47DC6E12DC76}" presName="aNode" presStyleLbl="fgAcc1" presStyleIdx="1" presStyleCnt="3" custLinFactNeighborX="12056" custLinFactNeighborY="-8658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5CFB00-8133-4700-A709-4D6F8BDDE703}" type="pres">
      <dgm:prSet presAssocID="{3E5B89A4-B58C-4E06-AF8C-47DC6E12DC76}" presName="aSpace" presStyleCnt="0"/>
      <dgm:spPr/>
    </dgm:pt>
    <dgm:pt modelId="{2FA54FB3-0105-4AB8-9900-FCE58EB61E09}" type="pres">
      <dgm:prSet presAssocID="{15B0980F-8107-4B06-BA6F-ADABB6708843}" presName="aNode" presStyleLbl="fgAcc1" presStyleIdx="2" presStyleCnt="3" custLinFactNeighborX="-52630" custLinFactNeighborY="-854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AE9315-E24C-4A74-A307-49B58160562B}" type="pres">
      <dgm:prSet presAssocID="{15B0980F-8107-4B06-BA6F-ADABB6708843}" presName="aSpace" presStyleCnt="0"/>
      <dgm:spPr/>
    </dgm:pt>
  </dgm:ptLst>
  <dgm:cxnLst>
    <dgm:cxn modelId="{9C482E84-8517-49DF-BD35-3D193B59A6E3}" type="presOf" srcId="{BD30314F-44AB-4300-890A-A4E23ADCF027}" destId="{76B34B42-32E5-453D-9B8B-9DBFC1CE347F}" srcOrd="0" destOrd="0" presId="urn:microsoft.com/office/officeart/2005/8/layout/pyramid2"/>
    <dgm:cxn modelId="{6BC1C281-4B05-45CA-AFFD-2166E4393627}" srcId="{BD30314F-44AB-4300-890A-A4E23ADCF027}" destId="{0806FB18-5C09-4A6E-BA8D-C97932732BC5}" srcOrd="0" destOrd="0" parTransId="{1139B522-5957-40A0-80DA-B052511981B4}" sibTransId="{84207C12-E799-4CDC-938E-0E7417698F47}"/>
    <dgm:cxn modelId="{D613EF62-C7CC-49B8-ADBF-73A01CE6BCA5}" type="presOf" srcId="{3E5B89A4-B58C-4E06-AF8C-47DC6E12DC76}" destId="{E98C638A-7034-422E-B35E-7AE4FFC76128}" srcOrd="0" destOrd="0" presId="urn:microsoft.com/office/officeart/2005/8/layout/pyramid2"/>
    <dgm:cxn modelId="{4CB4B5A2-2BB6-451E-979E-96835AF0ECAC}" type="presOf" srcId="{0806FB18-5C09-4A6E-BA8D-C97932732BC5}" destId="{D67145A6-CAD9-43B7-8F78-483CEEBE45D1}" srcOrd="0" destOrd="0" presId="urn:microsoft.com/office/officeart/2005/8/layout/pyramid2"/>
    <dgm:cxn modelId="{AE151C0E-E1AC-424C-BE57-B93CAF7217E3}" type="presOf" srcId="{15B0980F-8107-4B06-BA6F-ADABB6708843}" destId="{2FA54FB3-0105-4AB8-9900-FCE58EB61E09}" srcOrd="0" destOrd="0" presId="urn:microsoft.com/office/officeart/2005/8/layout/pyramid2"/>
    <dgm:cxn modelId="{5D7CD113-5157-466E-AA71-162C6271E22C}" srcId="{BD30314F-44AB-4300-890A-A4E23ADCF027}" destId="{3E5B89A4-B58C-4E06-AF8C-47DC6E12DC76}" srcOrd="1" destOrd="0" parTransId="{8DF95EE6-C313-4EC6-B16A-ADA308CFACFB}" sibTransId="{8E0706A1-EFD6-4CAE-894D-EAAC7A41D39C}"/>
    <dgm:cxn modelId="{4A36C367-AB0E-4552-8138-AC68930BFB91}" srcId="{BD30314F-44AB-4300-890A-A4E23ADCF027}" destId="{15B0980F-8107-4B06-BA6F-ADABB6708843}" srcOrd="2" destOrd="0" parTransId="{199F3EDD-D74F-49F3-B418-5BBC1BE214D9}" sibTransId="{958D1787-CD99-4B19-81AA-3B74808CD6F4}"/>
    <dgm:cxn modelId="{15CCE2A6-3F20-4B9F-BFB4-01F76F57A5F4}" type="presParOf" srcId="{76B34B42-32E5-453D-9B8B-9DBFC1CE347F}" destId="{DD7C47B9-3EEF-4311-88FB-CDF0D919EF54}" srcOrd="0" destOrd="0" presId="urn:microsoft.com/office/officeart/2005/8/layout/pyramid2"/>
    <dgm:cxn modelId="{626AD563-C64B-4BCA-A63F-62D2523D3429}" type="presParOf" srcId="{76B34B42-32E5-453D-9B8B-9DBFC1CE347F}" destId="{B4FB81AD-8FB6-4769-80D6-1E9625A63635}" srcOrd="1" destOrd="0" presId="urn:microsoft.com/office/officeart/2005/8/layout/pyramid2"/>
    <dgm:cxn modelId="{01770E70-BBC4-45E6-84EB-03859626F2BB}" type="presParOf" srcId="{B4FB81AD-8FB6-4769-80D6-1E9625A63635}" destId="{D67145A6-CAD9-43B7-8F78-483CEEBE45D1}" srcOrd="0" destOrd="0" presId="urn:microsoft.com/office/officeart/2005/8/layout/pyramid2"/>
    <dgm:cxn modelId="{5271EF1E-E9A6-4F1C-B8F3-17803DC3756C}" type="presParOf" srcId="{B4FB81AD-8FB6-4769-80D6-1E9625A63635}" destId="{09A6E264-BEF7-4A7E-85E8-0C5CFD0171E4}" srcOrd="1" destOrd="0" presId="urn:microsoft.com/office/officeart/2005/8/layout/pyramid2"/>
    <dgm:cxn modelId="{862187B7-7649-4D77-94C3-D2B588FC1080}" type="presParOf" srcId="{B4FB81AD-8FB6-4769-80D6-1E9625A63635}" destId="{E98C638A-7034-422E-B35E-7AE4FFC76128}" srcOrd="2" destOrd="0" presId="urn:microsoft.com/office/officeart/2005/8/layout/pyramid2"/>
    <dgm:cxn modelId="{9B1664B5-F972-493A-A532-280C79A4FEBE}" type="presParOf" srcId="{B4FB81AD-8FB6-4769-80D6-1E9625A63635}" destId="{995CFB00-8133-4700-A709-4D6F8BDDE703}" srcOrd="3" destOrd="0" presId="urn:microsoft.com/office/officeart/2005/8/layout/pyramid2"/>
    <dgm:cxn modelId="{D36651A6-2594-438D-BB60-9459A68CF594}" type="presParOf" srcId="{B4FB81AD-8FB6-4769-80D6-1E9625A63635}" destId="{2FA54FB3-0105-4AB8-9900-FCE58EB61E09}" srcOrd="4" destOrd="0" presId="urn:microsoft.com/office/officeart/2005/8/layout/pyramid2"/>
    <dgm:cxn modelId="{6CC0EB3F-79CF-4EEA-B152-61DDE93F0315}" type="presParOf" srcId="{B4FB81AD-8FB6-4769-80D6-1E9625A63635}" destId="{0DAE9315-E24C-4A74-A307-49B58160562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4A82BC-D6FD-4C40-8A18-B5E56674D850}">
      <dsp:nvSpPr>
        <dsp:cNvPr id="0" name=""/>
        <dsp:cNvSpPr/>
      </dsp:nvSpPr>
      <dsp:spPr>
        <a:xfrm>
          <a:off x="275687" y="-66104"/>
          <a:ext cx="2249306" cy="214295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DDE9E-8854-4799-8552-9D43A7A1A52A}">
      <dsp:nvSpPr>
        <dsp:cNvPr id="0" name=""/>
        <dsp:cNvSpPr/>
      </dsp:nvSpPr>
      <dsp:spPr>
        <a:xfrm>
          <a:off x="2267212" y="492671"/>
          <a:ext cx="4273175" cy="86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البحوث </a:t>
          </a:r>
          <a:r>
            <a:rPr lang="ar-SA" sz="3200" b="1" kern="1200" dirty="0" err="1" smtClean="0"/>
            <a:t>التشخيصية </a:t>
          </a:r>
          <a:r>
            <a:rPr lang="ar-SA" sz="3200" b="1" kern="1200" dirty="0" smtClean="0"/>
            <a:t>, </a:t>
          </a:r>
          <a:r>
            <a:rPr lang="ar-SA" sz="3200" b="1" kern="1200" dirty="0" err="1" smtClean="0"/>
            <a:t>التقويمية  </a:t>
          </a:r>
          <a:r>
            <a:rPr lang="ar-SA" sz="3200" b="1" kern="1200" dirty="0" smtClean="0"/>
            <a:t>, التطويرية</a:t>
          </a:r>
          <a:endParaRPr lang="ar-SA" sz="3200" b="1" kern="1200" dirty="0"/>
        </a:p>
      </dsp:txBody>
      <dsp:txXfrm>
        <a:off x="2267212" y="492671"/>
        <a:ext cx="4273175" cy="869569"/>
      </dsp:txXfrm>
    </dsp:sp>
    <dsp:sp modelId="{5BC5BA56-F98E-487C-9083-526E75392DC0}">
      <dsp:nvSpPr>
        <dsp:cNvPr id="0" name=""/>
        <dsp:cNvSpPr/>
      </dsp:nvSpPr>
      <dsp:spPr>
        <a:xfrm>
          <a:off x="851757" y="2123223"/>
          <a:ext cx="2249306" cy="2407377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3CC1-F16D-47BB-99ED-84962D725A6C}">
      <dsp:nvSpPr>
        <dsp:cNvPr id="0" name=""/>
        <dsp:cNvSpPr/>
      </dsp:nvSpPr>
      <dsp:spPr>
        <a:xfrm>
          <a:off x="3910321" y="2880319"/>
          <a:ext cx="2433722" cy="89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لماذا هذا </a:t>
          </a:r>
          <a:r>
            <a:rPr lang="ar-SA" sz="3200" b="1" kern="1200" dirty="0" err="1" smtClean="0"/>
            <a:t>العنوان ؟</a:t>
          </a:r>
          <a:endParaRPr lang="ar-SA" sz="3200" b="1" kern="1200" dirty="0"/>
        </a:p>
      </dsp:txBody>
      <dsp:txXfrm>
        <a:off x="3910321" y="2880319"/>
        <a:ext cx="2433722" cy="89318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6DE0A3-40CA-4728-8EFF-C8BDD85F8AE8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واقع البحث التربوي الأكاديمي في جامعاتنا</a:t>
          </a:r>
          <a:endParaRPr lang="ar-SA" sz="3700" kern="1200" dirty="0"/>
        </a:p>
      </dsp:txBody>
      <dsp:txXfrm>
        <a:off x="0" y="0"/>
        <a:ext cx="5609536" cy="1357788"/>
      </dsp:txXfrm>
    </dsp:sp>
    <dsp:sp modelId="{A40821E5-EBEB-4041-9BB3-2944290547D4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تبذل فيه جهود كبيرة مادية وبشرية </a:t>
          </a:r>
          <a:endParaRPr lang="ar-SA" sz="3700" kern="1200" dirty="0"/>
        </a:p>
      </dsp:txBody>
      <dsp:txXfrm>
        <a:off x="617219" y="1584087"/>
        <a:ext cx="5495377" cy="1357788"/>
      </dsp:txXfrm>
    </dsp:sp>
    <dsp:sp modelId="{CB3E4884-4B60-4CFE-B8F8-D47004DA9F95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ولكن هل هي في مسارها الصحيح ؟</a:t>
          </a:r>
          <a:endParaRPr lang="ar-SA" sz="3700" kern="1200" dirty="0"/>
        </a:p>
      </dsp:txBody>
      <dsp:txXfrm>
        <a:off x="1234439" y="3168174"/>
        <a:ext cx="5495377" cy="1357788"/>
      </dsp:txXfrm>
    </dsp:sp>
    <dsp:sp modelId="{260EC83F-0864-4147-98C9-B73236F37129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 dirty="0"/>
        </a:p>
      </dsp:txBody>
      <dsp:txXfrm>
        <a:off x="6112597" y="1029656"/>
        <a:ext cx="882562" cy="882562"/>
      </dsp:txXfrm>
    </dsp:sp>
    <dsp:sp modelId="{033D538C-B4AA-42C7-A7CC-BD16E7071626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 dirty="0"/>
        </a:p>
      </dsp:txBody>
      <dsp:txXfrm>
        <a:off x="6729817" y="2604691"/>
        <a:ext cx="882562" cy="882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AF8C8-AA61-40DC-8176-1AAB16C6DA03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ABDF5-1ACC-44CF-AC71-4885EDA59BE0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الإخلال بالأمانة العلمية</a:t>
          </a:r>
          <a:endParaRPr lang="ar-SA" sz="2000" kern="1200" dirty="0"/>
        </a:p>
      </dsp:txBody>
      <dsp:txXfrm>
        <a:off x="173271" y="1448"/>
        <a:ext cx="2153840" cy="1292304"/>
      </dsp:txXfrm>
    </dsp:sp>
    <dsp:sp modelId="{5F1F6FAB-CEE7-49C6-9DC2-67D83A0E5BBB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BD28F-A5FB-4323-B2EB-0678FEE56DC5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استهداف البحث لتنمية المعرفة بدلا من توظيفها</a:t>
          </a:r>
          <a:endParaRPr lang="ar-SA" sz="2000" kern="1200" dirty="0"/>
        </a:p>
      </dsp:txBody>
      <dsp:txXfrm>
        <a:off x="173271" y="1616829"/>
        <a:ext cx="2153840" cy="1292304"/>
      </dsp:txXfrm>
    </dsp:sp>
    <dsp:sp modelId="{6305A484-6BE3-4271-838F-3E933C33006A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E26CF-CEF7-43FA-B5F3-3093C05AE22B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الضعف المنهجي</a:t>
          </a:r>
          <a:endParaRPr lang="ar-SA" sz="2000" kern="1200" dirty="0"/>
        </a:p>
      </dsp:txBody>
      <dsp:txXfrm>
        <a:off x="173271" y="3232209"/>
        <a:ext cx="2153840" cy="1292304"/>
      </dsp:txXfrm>
    </dsp:sp>
    <dsp:sp modelId="{755B1AFC-D749-4627-A1B5-D21A9F12246E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7131B-CBE3-47FF-9420-E1FB49021A5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اختفاء شخصية الباحث</a:t>
          </a:r>
          <a:endParaRPr lang="ar-SA" sz="2000" kern="1200" dirty="0"/>
        </a:p>
      </dsp:txBody>
      <dsp:txXfrm>
        <a:off x="3037879" y="3232209"/>
        <a:ext cx="2153840" cy="1292304"/>
      </dsp:txXfrm>
    </dsp:sp>
    <dsp:sp modelId="{86455214-0828-4ED6-B9DC-08DB018C009B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6B0B0-FA2F-45A3-8F0A-6D420633B5E5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فهم الأشراف بأنه تلقين المعرفة بدلا من انه توجيه لإنتاج المعرفة واستثمارا للعقل</a:t>
          </a:r>
          <a:endParaRPr lang="ar-SA" sz="2000" kern="1200" dirty="0"/>
        </a:p>
      </dsp:txBody>
      <dsp:txXfrm>
        <a:off x="3037879" y="1616829"/>
        <a:ext cx="2153840" cy="1292304"/>
      </dsp:txXfrm>
    </dsp:sp>
    <dsp:sp modelId="{203035C1-79F7-46F0-B064-E37CCB6929B1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58341-5BBF-4314-A501-57EA3D377982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التكرار وتجاهل شروط الإعادة</a:t>
          </a:r>
          <a:endParaRPr lang="ar-SA" sz="2000" kern="1200" dirty="0"/>
        </a:p>
      </dsp:txBody>
      <dsp:txXfrm>
        <a:off x="3037879" y="1448"/>
        <a:ext cx="2153840" cy="1292304"/>
      </dsp:txXfrm>
    </dsp:sp>
    <dsp:sp modelId="{445850E8-347E-46AF-809E-92173F01A768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13D7D-5055-44E7-9016-04C9333E341D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المحاكاة</a:t>
          </a:r>
          <a:endParaRPr lang="ar-SA" sz="2000" kern="1200" dirty="0"/>
        </a:p>
      </dsp:txBody>
      <dsp:txXfrm>
        <a:off x="5902487" y="1448"/>
        <a:ext cx="2153840" cy="1292304"/>
      </dsp:txXfrm>
    </dsp:sp>
    <dsp:sp modelId="{1898A88D-1823-4BFF-8500-30C4F3A51FC2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28ABD-6600-41F6-9B0E-4F4476F9F125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سيطرة العاطفة على حساب المصلحة العامة</a:t>
          </a:r>
          <a:endParaRPr lang="ar-SA" sz="2000" kern="1200" dirty="0"/>
        </a:p>
      </dsp:txBody>
      <dsp:txXfrm>
        <a:off x="5902487" y="1616829"/>
        <a:ext cx="2153840" cy="1292304"/>
      </dsp:txXfrm>
    </dsp:sp>
    <dsp:sp modelId="{B3196E55-328B-42CA-8075-51221D6C4991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الاهتمام بالكم دون الكيف</a:t>
          </a:r>
          <a:endParaRPr lang="ar-SA" sz="2000" kern="1200" dirty="0"/>
        </a:p>
      </dsp:txBody>
      <dsp:txXfrm>
        <a:off x="5902487" y="3232209"/>
        <a:ext cx="2153840" cy="12923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0A9940-C6F7-421F-91EB-C63F36E1C021}">
      <dsp:nvSpPr>
        <dsp:cNvPr id="0" name=""/>
        <dsp:cNvSpPr/>
      </dsp:nvSpPr>
      <dsp:spPr>
        <a:xfrm>
          <a:off x="3422637" y="3245"/>
          <a:ext cx="1384324" cy="8998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الجهل بربط اختيار تصميم تجريبي بعوائق الصدق الداخلي وعوائق الصدق الخارجي لذلك التصميم</a:t>
          </a:r>
          <a:endParaRPr lang="ar-SA" sz="1100" b="1" kern="1200" dirty="0"/>
        </a:p>
      </dsp:txBody>
      <dsp:txXfrm>
        <a:off x="3422637" y="3245"/>
        <a:ext cx="1384324" cy="899811"/>
      </dsp:txXfrm>
    </dsp:sp>
    <dsp:sp modelId="{C24A288A-25EE-4628-BF79-C76946463404}">
      <dsp:nvSpPr>
        <dsp:cNvPr id="0" name=""/>
        <dsp:cNvSpPr/>
      </dsp:nvSpPr>
      <dsp:spPr>
        <a:xfrm>
          <a:off x="1995233" y="453151"/>
          <a:ext cx="4239132" cy="4239132"/>
        </a:xfrm>
        <a:custGeom>
          <a:avLst/>
          <a:gdLst/>
          <a:ahLst/>
          <a:cxnLst/>
          <a:rect l="0" t="0" r="0" b="0"/>
          <a:pathLst>
            <a:path>
              <a:moveTo>
                <a:pt x="2820571" y="119278"/>
              </a:moveTo>
              <a:arcTo wR="2119566" hR="2119566" stAng="17358787" swAng="150086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FA8CF-C8D6-424A-AE47-D70B8553536F}">
      <dsp:nvSpPr>
        <dsp:cNvPr id="0" name=""/>
        <dsp:cNvSpPr/>
      </dsp:nvSpPr>
      <dsp:spPr>
        <a:xfrm>
          <a:off x="5258235" y="1063028"/>
          <a:ext cx="1384324" cy="89981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المبالغة في تطبيق البحث الكمي وتجاهل أوجه قصوره المنهجية</a:t>
          </a:r>
          <a:endParaRPr lang="ar-SA" sz="1100" b="1" kern="1200" dirty="0"/>
        </a:p>
      </dsp:txBody>
      <dsp:txXfrm>
        <a:off x="5258235" y="1063028"/>
        <a:ext cx="1384324" cy="899811"/>
      </dsp:txXfrm>
    </dsp:sp>
    <dsp:sp modelId="{63C5DBCC-1AE3-4C7C-98BF-0B25F3CE99C6}">
      <dsp:nvSpPr>
        <dsp:cNvPr id="0" name=""/>
        <dsp:cNvSpPr/>
      </dsp:nvSpPr>
      <dsp:spPr>
        <a:xfrm>
          <a:off x="1995233" y="453151"/>
          <a:ext cx="4239132" cy="4239132"/>
        </a:xfrm>
        <a:custGeom>
          <a:avLst/>
          <a:gdLst/>
          <a:ahLst/>
          <a:cxnLst/>
          <a:rect l="0" t="0" r="0" b="0"/>
          <a:pathLst>
            <a:path>
              <a:moveTo>
                <a:pt x="4152971" y="1521380"/>
              </a:moveTo>
              <a:arcTo wR="2119566" hR="2119566" stAng="20616432" swAng="196713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0CAB2-79DD-4B97-9C88-E9EB96BED034}">
      <dsp:nvSpPr>
        <dsp:cNvPr id="0" name=""/>
        <dsp:cNvSpPr/>
      </dsp:nvSpPr>
      <dsp:spPr>
        <a:xfrm>
          <a:off x="5258235" y="3182595"/>
          <a:ext cx="1384324" cy="89981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الخطأ في تطبيق مفهوم البحث الوثائقي</a:t>
          </a:r>
          <a:endParaRPr lang="ar-SA" sz="1100" kern="1200" dirty="0"/>
        </a:p>
      </dsp:txBody>
      <dsp:txXfrm>
        <a:off x="5258235" y="3182595"/>
        <a:ext cx="1384324" cy="899811"/>
      </dsp:txXfrm>
    </dsp:sp>
    <dsp:sp modelId="{4A81512E-BD97-4F54-9CBD-9FC832A5B734}">
      <dsp:nvSpPr>
        <dsp:cNvPr id="0" name=""/>
        <dsp:cNvSpPr/>
      </dsp:nvSpPr>
      <dsp:spPr>
        <a:xfrm>
          <a:off x="1995233" y="453151"/>
          <a:ext cx="4239132" cy="4239132"/>
        </a:xfrm>
        <a:custGeom>
          <a:avLst/>
          <a:gdLst/>
          <a:ahLst/>
          <a:cxnLst/>
          <a:rect l="0" t="0" r="0" b="0"/>
          <a:pathLst>
            <a:path>
              <a:moveTo>
                <a:pt x="3603562" y="3632945"/>
              </a:moveTo>
              <a:arcTo wR="2119566" hR="2119566" stAng="2733699" swAng="83901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13CDF-762B-4D9D-80FE-868B3AB07004}">
      <dsp:nvSpPr>
        <dsp:cNvPr id="0" name=""/>
        <dsp:cNvSpPr/>
      </dsp:nvSpPr>
      <dsp:spPr>
        <a:xfrm>
          <a:off x="3045021" y="4242378"/>
          <a:ext cx="2139557" cy="8998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اذا لابد من </a:t>
          </a:r>
          <a:r>
            <a:rPr lang="ar-SA" sz="1100" b="1" kern="1200" dirty="0" err="1" smtClean="0"/>
            <a:t>اسهامنا </a:t>
          </a:r>
          <a:r>
            <a:rPr lang="ar-SA" sz="1100" b="1" kern="1200" dirty="0" smtClean="0"/>
            <a:t>”اعضاء هيئة تدريس </a:t>
          </a:r>
          <a:r>
            <a:rPr lang="ar-SA" sz="1100" b="1" kern="1200" dirty="0" err="1" smtClean="0"/>
            <a:t>وطلاب </a:t>
          </a:r>
          <a:r>
            <a:rPr lang="ar-SA" sz="1100" b="1" kern="1200" dirty="0" smtClean="0"/>
            <a:t>” في تصحيح هذا </a:t>
          </a:r>
          <a:r>
            <a:rPr lang="ar-SA" sz="1100" b="1" kern="1200" dirty="0" err="1" smtClean="0"/>
            <a:t>الواقع .</a:t>
          </a:r>
          <a:r>
            <a:rPr lang="ar-SA" sz="1100" b="1" kern="1200" dirty="0" smtClean="0"/>
            <a:t>   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ولهذا تم اختيار هذا العنوان لعرض الشرائح التالية</a:t>
          </a:r>
          <a:endParaRPr lang="ar-SA" sz="1100" b="1" kern="1200" dirty="0"/>
        </a:p>
      </dsp:txBody>
      <dsp:txXfrm>
        <a:off x="3045021" y="4242378"/>
        <a:ext cx="2139557" cy="899811"/>
      </dsp:txXfrm>
    </dsp:sp>
    <dsp:sp modelId="{84682F84-1B15-4B7A-8916-AF7931C5237F}">
      <dsp:nvSpPr>
        <dsp:cNvPr id="0" name=""/>
        <dsp:cNvSpPr/>
      </dsp:nvSpPr>
      <dsp:spPr>
        <a:xfrm>
          <a:off x="1995233" y="453151"/>
          <a:ext cx="4239132" cy="4239132"/>
        </a:xfrm>
        <a:custGeom>
          <a:avLst/>
          <a:gdLst/>
          <a:ahLst/>
          <a:cxnLst/>
          <a:rect l="0" t="0" r="0" b="0"/>
          <a:pathLst>
            <a:path>
              <a:moveTo>
                <a:pt x="1045246" y="3946694"/>
              </a:moveTo>
              <a:arcTo wR="2119566" hR="2119566" stAng="7227288" swAng="83901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590CE-274D-4DA0-BF97-14A4C1F3FFCB}">
      <dsp:nvSpPr>
        <dsp:cNvPr id="0" name=""/>
        <dsp:cNvSpPr/>
      </dsp:nvSpPr>
      <dsp:spPr>
        <a:xfrm>
          <a:off x="1587039" y="3182595"/>
          <a:ext cx="1384324" cy="89981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المبالغة في تطبيق المستوى الأول </a:t>
          </a:r>
          <a:r>
            <a:rPr lang="ar-SA" sz="1100" b="1" kern="1200" dirty="0" err="1" smtClean="0"/>
            <a:t>للبحث  </a:t>
          </a:r>
          <a:r>
            <a:rPr lang="ar-SA" sz="1100" b="1" kern="1200" dirty="0" smtClean="0"/>
            <a:t>(التشخيص </a:t>
          </a:r>
          <a:r>
            <a:rPr lang="ar-SA" sz="1100" b="1" kern="1200" dirty="0" err="1" smtClean="0"/>
            <a:t>واستطلا</a:t>
          </a:r>
          <a:r>
            <a:rPr lang="ar-SA" sz="1100" b="1" kern="1200" dirty="0" smtClean="0"/>
            <a:t> ع </a:t>
          </a:r>
          <a:r>
            <a:rPr lang="ar-SA" sz="1100" b="1" kern="1200" dirty="0" err="1" smtClean="0"/>
            <a:t>الآراء </a:t>
          </a:r>
          <a:r>
            <a:rPr lang="ar-SA" sz="1100" b="1" kern="1200" dirty="0" smtClean="0"/>
            <a:t>)  مقارنة </a:t>
          </a:r>
          <a:r>
            <a:rPr lang="ar-SA" sz="1100" b="1" kern="1200" dirty="0" err="1" smtClean="0"/>
            <a:t>بالمستويين  </a:t>
          </a:r>
          <a:r>
            <a:rPr lang="ar-SA" sz="1100" b="1" kern="1200" dirty="0" smtClean="0"/>
            <a:t>( </a:t>
          </a:r>
          <a:r>
            <a:rPr lang="ar-SA" sz="1100" b="1" kern="1200" dirty="0" err="1" smtClean="0"/>
            <a:t>التقويم </a:t>
          </a:r>
          <a:r>
            <a:rPr lang="ar-SA" sz="1100" b="1" kern="1200" dirty="0" smtClean="0"/>
            <a:t>) و</a:t>
          </a:r>
          <a:r>
            <a:rPr lang="ar-SA" sz="1100" b="1" kern="1200" dirty="0" err="1" smtClean="0"/>
            <a:t>(التطوير )</a:t>
          </a:r>
          <a:r>
            <a:rPr lang="ar-SA" sz="1100" b="1" kern="1200" dirty="0" smtClean="0"/>
            <a:t> </a:t>
          </a:r>
          <a:endParaRPr lang="ar-SA" sz="1100" b="1" kern="1200" dirty="0"/>
        </a:p>
      </dsp:txBody>
      <dsp:txXfrm>
        <a:off x="1587039" y="3182595"/>
        <a:ext cx="1384324" cy="899811"/>
      </dsp:txXfrm>
    </dsp:sp>
    <dsp:sp modelId="{53BA9998-0A1A-4A5E-8A6F-C15CBBAEEC7E}">
      <dsp:nvSpPr>
        <dsp:cNvPr id="0" name=""/>
        <dsp:cNvSpPr/>
      </dsp:nvSpPr>
      <dsp:spPr>
        <a:xfrm>
          <a:off x="1995233" y="453151"/>
          <a:ext cx="4239132" cy="4239132"/>
        </a:xfrm>
        <a:custGeom>
          <a:avLst/>
          <a:gdLst/>
          <a:ahLst/>
          <a:cxnLst/>
          <a:rect l="0" t="0" r="0" b="0"/>
          <a:pathLst>
            <a:path>
              <a:moveTo>
                <a:pt x="86161" y="2717752"/>
              </a:moveTo>
              <a:arcTo wR="2119566" hR="2119566" stAng="9816432" swAng="196713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1D77D-C579-49BD-A8C1-F101BDEAE0AD}">
      <dsp:nvSpPr>
        <dsp:cNvPr id="0" name=""/>
        <dsp:cNvSpPr/>
      </dsp:nvSpPr>
      <dsp:spPr>
        <a:xfrm>
          <a:off x="1587039" y="1063028"/>
          <a:ext cx="1384324" cy="8998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الخطأ في تطبيق المدلول الصحيح لعدد من عناصر </a:t>
          </a:r>
          <a:r>
            <a:rPr lang="ar-SA" sz="1100" b="1" kern="1200" dirty="0" err="1" smtClean="0"/>
            <a:t>المنهجية </a:t>
          </a:r>
          <a:r>
            <a:rPr lang="ar-SA" sz="1100" b="1" kern="1200" dirty="0" smtClean="0"/>
            <a:t>( الإطار </a:t>
          </a:r>
          <a:r>
            <a:rPr lang="ar-SA" sz="1100" b="1" kern="1200" dirty="0" err="1" smtClean="0"/>
            <a:t>النظري </a:t>
          </a:r>
          <a:r>
            <a:rPr lang="ar-SA" sz="1100" b="1" kern="1200" dirty="0" smtClean="0"/>
            <a:t>, اهداف </a:t>
          </a:r>
          <a:r>
            <a:rPr lang="ar-SA" sz="1100" b="1" kern="1200" dirty="0" err="1" smtClean="0"/>
            <a:t>البحث </a:t>
          </a:r>
          <a:r>
            <a:rPr lang="ar-SA" sz="1100" b="1" kern="1200" dirty="0" smtClean="0"/>
            <a:t>, تحليل </a:t>
          </a:r>
          <a:r>
            <a:rPr lang="ar-SA" sz="1100" b="1" kern="1200" dirty="0" err="1" smtClean="0"/>
            <a:t>المحتوى .....الخ )</a:t>
          </a:r>
          <a:endParaRPr lang="ar-SA" sz="1100" b="1" kern="1200" dirty="0"/>
        </a:p>
      </dsp:txBody>
      <dsp:txXfrm>
        <a:off x="1587039" y="1063028"/>
        <a:ext cx="1384324" cy="899811"/>
      </dsp:txXfrm>
    </dsp:sp>
    <dsp:sp modelId="{4CE6BFA3-7050-4614-94DB-BE2E664EA2AF}">
      <dsp:nvSpPr>
        <dsp:cNvPr id="0" name=""/>
        <dsp:cNvSpPr/>
      </dsp:nvSpPr>
      <dsp:spPr>
        <a:xfrm>
          <a:off x="1995233" y="453151"/>
          <a:ext cx="4239132" cy="4239132"/>
        </a:xfrm>
        <a:custGeom>
          <a:avLst/>
          <a:gdLst/>
          <a:ahLst/>
          <a:cxnLst/>
          <a:rect l="0" t="0" r="0" b="0"/>
          <a:pathLst>
            <a:path>
              <a:moveTo>
                <a:pt x="638499" y="603320"/>
              </a:moveTo>
              <a:arcTo wR="2119566" hR="2119566" stAng="13540347" swAng="150086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949AD-6EF3-4D15-A3C9-F4D7DE7B98DB}">
      <dsp:nvSpPr>
        <dsp:cNvPr id="0" name=""/>
        <dsp:cNvSpPr/>
      </dsp:nvSpPr>
      <dsp:spPr>
        <a:xfrm rot="16200000">
          <a:off x="15579" y="-15579"/>
          <a:ext cx="1465049" cy="1496207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تعقد الظاهرة الانسانية </a:t>
          </a:r>
          <a:endParaRPr lang="ar-SA" sz="1400" b="1" kern="1200" dirty="0"/>
        </a:p>
      </dsp:txBody>
      <dsp:txXfrm rot="16200000">
        <a:off x="198710" y="-198710"/>
        <a:ext cx="1098786" cy="1496207"/>
      </dsp:txXfrm>
    </dsp:sp>
    <dsp:sp modelId="{E3F3881F-DFCD-4181-A46C-230DA861456E}">
      <dsp:nvSpPr>
        <dsp:cNvPr id="0" name=""/>
        <dsp:cNvSpPr/>
      </dsp:nvSpPr>
      <dsp:spPr>
        <a:xfrm>
          <a:off x="1496207" y="0"/>
          <a:ext cx="1496207" cy="1465049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الطعن الاحصائي في البحث الكمي </a:t>
          </a:r>
          <a:endParaRPr lang="ar-SA" sz="1400" b="1" kern="1200" dirty="0"/>
        </a:p>
      </dsp:txBody>
      <dsp:txXfrm>
        <a:off x="1496207" y="0"/>
        <a:ext cx="1496207" cy="1098786"/>
      </dsp:txXfrm>
    </dsp:sp>
    <dsp:sp modelId="{C8DF22BF-0494-4FD7-893A-2C21CB216717}">
      <dsp:nvSpPr>
        <dsp:cNvPr id="0" name=""/>
        <dsp:cNvSpPr/>
      </dsp:nvSpPr>
      <dsp:spPr>
        <a:xfrm rot="10800000">
          <a:off x="0" y="1465049"/>
          <a:ext cx="1496207" cy="1465049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صعوبة تطبيق البحث الكمي في بعض الظواهر الانسانية والمجتمعات </a:t>
          </a:r>
          <a:endParaRPr lang="ar-SA" sz="1400" b="1" kern="1200" dirty="0"/>
        </a:p>
      </dsp:txBody>
      <dsp:txXfrm rot="10800000">
        <a:off x="0" y="1831311"/>
        <a:ext cx="1496207" cy="1098786"/>
      </dsp:txXfrm>
    </dsp:sp>
    <dsp:sp modelId="{E1E77F2B-39CA-4162-824F-FB35F282DC55}">
      <dsp:nvSpPr>
        <dsp:cNvPr id="0" name=""/>
        <dsp:cNvSpPr/>
      </dsp:nvSpPr>
      <dsp:spPr>
        <a:xfrm rot="5400000">
          <a:off x="1511787" y="1449469"/>
          <a:ext cx="1465049" cy="1496207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الرغبة في فهم السلوك الانساني بشكل اكثر </a:t>
          </a:r>
          <a:r>
            <a:rPr lang="ar-SA" sz="1400" b="1" kern="1200" dirty="0" err="1" smtClean="0"/>
            <a:t>عمقاً </a:t>
          </a:r>
          <a:r>
            <a:rPr lang="ar-SA" sz="1400" b="1" kern="1200" dirty="0" smtClean="0"/>
            <a:t>(اكتشاف الظاهرة الخفية )   </a:t>
          </a:r>
          <a:endParaRPr lang="ar-SA" sz="1400" b="1" kern="1200" dirty="0"/>
        </a:p>
      </dsp:txBody>
      <dsp:txXfrm rot="5400000">
        <a:off x="1694918" y="1632600"/>
        <a:ext cx="1098786" cy="1496207"/>
      </dsp:txXfrm>
    </dsp:sp>
    <dsp:sp modelId="{76409702-ED46-4B04-A4E1-7CB904F26114}">
      <dsp:nvSpPr>
        <dsp:cNvPr id="0" name=""/>
        <dsp:cNvSpPr/>
      </dsp:nvSpPr>
      <dsp:spPr>
        <a:xfrm>
          <a:off x="720080" y="1098786"/>
          <a:ext cx="1552255" cy="732524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مواجهة</a:t>
          </a:r>
          <a:r>
            <a:rPr lang="ar-SA" sz="1400" b="1" kern="1200" baseline="0" dirty="0" smtClean="0"/>
            <a:t> البحث النوعي لأوجه القصور في المنهج الكمي</a:t>
          </a:r>
          <a:endParaRPr lang="ar-SA" sz="1400" b="1" kern="1200" dirty="0"/>
        </a:p>
      </dsp:txBody>
      <dsp:txXfrm>
        <a:off x="720080" y="1098786"/>
        <a:ext cx="1552255" cy="7325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949AD-6EF3-4D15-A3C9-F4D7DE7B98DB}">
      <dsp:nvSpPr>
        <dsp:cNvPr id="0" name=""/>
        <dsp:cNvSpPr/>
      </dsp:nvSpPr>
      <dsp:spPr>
        <a:xfrm rot="16200000">
          <a:off x="28023" y="-28023"/>
          <a:ext cx="1440160" cy="1496207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كتابة فصول البحث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1) المقدمة المنهجية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2) فصول البحث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3) الخاتمة  </a:t>
          </a:r>
          <a:endParaRPr lang="ar-SA" sz="1400" kern="1200" dirty="0"/>
        </a:p>
      </dsp:txBody>
      <dsp:txXfrm rot="16200000">
        <a:off x="208043" y="-208043"/>
        <a:ext cx="1080120" cy="1496207"/>
      </dsp:txXfrm>
    </dsp:sp>
    <dsp:sp modelId="{E3F3881F-DFCD-4181-A46C-230DA861456E}">
      <dsp:nvSpPr>
        <dsp:cNvPr id="0" name=""/>
        <dsp:cNvSpPr/>
      </dsp:nvSpPr>
      <dsp:spPr>
        <a:xfrm>
          <a:off x="1496207" y="0"/>
          <a:ext cx="1496207" cy="144016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جمع</a:t>
          </a:r>
          <a:r>
            <a:rPr lang="ar-SA" sz="1400" b="1" kern="1200" baseline="0" dirty="0" smtClean="0"/>
            <a:t> المصادر </a:t>
          </a:r>
          <a:endParaRPr lang="ar-SA" sz="1400" b="1" kern="1200" dirty="0"/>
        </a:p>
      </dsp:txBody>
      <dsp:txXfrm>
        <a:off x="1496207" y="0"/>
        <a:ext cx="1496207" cy="1080120"/>
      </dsp:txXfrm>
    </dsp:sp>
    <dsp:sp modelId="{C8DF22BF-0494-4FD7-893A-2C21CB216717}">
      <dsp:nvSpPr>
        <dsp:cNvPr id="0" name=""/>
        <dsp:cNvSpPr/>
      </dsp:nvSpPr>
      <dsp:spPr>
        <a:xfrm rot="10800000">
          <a:off x="0" y="1440160"/>
          <a:ext cx="1496207" cy="144016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تحليل</a:t>
          </a:r>
          <a:r>
            <a:rPr lang="ar-SA" sz="1400" b="1" kern="1200" baseline="0" dirty="0" smtClean="0"/>
            <a:t> المعلومات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baseline="0" dirty="0" smtClean="0"/>
            <a:t>الاستنباط والاستقراء</a:t>
          </a:r>
          <a:endParaRPr lang="ar-SA" sz="1400" kern="1200" dirty="0"/>
        </a:p>
      </dsp:txBody>
      <dsp:txXfrm rot="10800000">
        <a:off x="0" y="1800200"/>
        <a:ext cx="1496207" cy="1080120"/>
      </dsp:txXfrm>
    </dsp:sp>
    <dsp:sp modelId="{E1E77F2B-39CA-4162-824F-FB35F282DC55}">
      <dsp:nvSpPr>
        <dsp:cNvPr id="0" name=""/>
        <dsp:cNvSpPr/>
      </dsp:nvSpPr>
      <dsp:spPr>
        <a:xfrm rot="5400000">
          <a:off x="1524231" y="1412136"/>
          <a:ext cx="1440160" cy="1496207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نقد المصادر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1) النقد </a:t>
          </a:r>
          <a:r>
            <a:rPr lang="ar-SA" sz="1400" kern="1200" dirty="0" err="1" smtClean="0"/>
            <a:t>الخارجي ”الشكل“</a:t>
          </a:r>
          <a:endParaRPr lang="ar-SA" sz="140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2) النقد </a:t>
          </a:r>
          <a:r>
            <a:rPr lang="ar-SA" sz="1400" kern="1200" dirty="0" err="1" smtClean="0"/>
            <a:t>الداخلي ”المحتوى“</a:t>
          </a:r>
          <a:endParaRPr lang="ar-SA" sz="1400" kern="1200" dirty="0"/>
        </a:p>
      </dsp:txBody>
      <dsp:txXfrm rot="5400000">
        <a:off x="1704251" y="1592156"/>
        <a:ext cx="1080120" cy="1496207"/>
      </dsp:txXfrm>
    </dsp:sp>
    <dsp:sp modelId="{76409702-ED46-4B04-A4E1-7CB904F26114}">
      <dsp:nvSpPr>
        <dsp:cNvPr id="0" name=""/>
        <dsp:cNvSpPr/>
      </dsp:nvSpPr>
      <dsp:spPr>
        <a:xfrm>
          <a:off x="1008110" y="1256024"/>
          <a:ext cx="1120207" cy="406074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خطوات</a:t>
          </a:r>
          <a:r>
            <a:rPr lang="ar-SA" sz="1400" kern="1200" baseline="0" dirty="0" smtClean="0"/>
            <a:t> اجراءه </a:t>
          </a:r>
          <a:endParaRPr lang="ar-SA" sz="1400" kern="1200" dirty="0"/>
        </a:p>
      </dsp:txBody>
      <dsp:txXfrm>
        <a:off x="1008110" y="1256024"/>
        <a:ext cx="1120207" cy="40607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5116E5-AAD2-41F7-8539-270BA80C7957}">
      <dsp:nvSpPr>
        <dsp:cNvPr id="0" name=""/>
        <dsp:cNvSpPr/>
      </dsp:nvSpPr>
      <dsp:spPr>
        <a:xfrm>
          <a:off x="1452897" y="0"/>
          <a:ext cx="6048672" cy="6048672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03F3D-CA5D-485A-B3D9-E38847C54075}">
      <dsp:nvSpPr>
        <dsp:cNvPr id="0" name=""/>
        <dsp:cNvSpPr/>
      </dsp:nvSpPr>
      <dsp:spPr>
        <a:xfrm>
          <a:off x="2520293" y="360041"/>
          <a:ext cx="3904547" cy="11509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تصحيح هذا الواقع يتحقق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بأساليب متعددة تتكامل مع بعضها ومنها </a:t>
          </a:r>
          <a:endParaRPr lang="ar-SA" sz="2400" b="1" kern="1200" dirty="0"/>
        </a:p>
      </dsp:txBody>
      <dsp:txXfrm>
        <a:off x="2520293" y="360041"/>
        <a:ext cx="3904547" cy="1150987"/>
      </dsp:txXfrm>
    </dsp:sp>
    <dsp:sp modelId="{B59C7318-C3B9-4673-B120-9FBF7489A4C1}">
      <dsp:nvSpPr>
        <dsp:cNvPr id="0" name=""/>
        <dsp:cNvSpPr/>
      </dsp:nvSpPr>
      <dsp:spPr>
        <a:xfrm>
          <a:off x="1224130" y="1885414"/>
          <a:ext cx="6455197" cy="8614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Arial" pitchFamily="34" charset="0"/>
              <a:cs typeface="+mj-cs"/>
            </a:rPr>
            <a:t>العمل على تحويل الإشراف على الرسائل من التلقين إلى التوجيه واستثمار العقل </a:t>
          </a:r>
          <a:endParaRPr lang="ar-SA" sz="2400" b="1" kern="1200" dirty="0">
            <a:latin typeface="Arial" pitchFamily="34" charset="0"/>
            <a:cs typeface="+mj-cs"/>
          </a:endParaRPr>
        </a:p>
      </dsp:txBody>
      <dsp:txXfrm>
        <a:off x="1224130" y="1885414"/>
        <a:ext cx="6455197" cy="861435"/>
      </dsp:txXfrm>
    </dsp:sp>
    <dsp:sp modelId="{B75DC6B0-CF37-42C9-B9D7-A5BCF21821A7}">
      <dsp:nvSpPr>
        <dsp:cNvPr id="0" name=""/>
        <dsp:cNvSpPr/>
      </dsp:nvSpPr>
      <dsp:spPr>
        <a:xfrm>
          <a:off x="1440154" y="2952328"/>
          <a:ext cx="6168305" cy="9995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اعادة النظر في الإعداد المنهجي القبلي  لطلاب الدراسات العليا وتطويره ليتواكب مع تعدد مصادر المعرفة</a:t>
          </a:r>
          <a:endParaRPr lang="ar-SA" sz="2400" b="1" kern="1200" dirty="0"/>
        </a:p>
      </dsp:txBody>
      <dsp:txXfrm>
        <a:off x="1440154" y="2952328"/>
        <a:ext cx="6168305" cy="999595"/>
      </dsp:txXfrm>
    </dsp:sp>
    <dsp:sp modelId="{038A1999-80CF-43E7-8E73-00767B4D42BC}">
      <dsp:nvSpPr>
        <dsp:cNvPr id="0" name=""/>
        <dsp:cNvSpPr/>
      </dsp:nvSpPr>
      <dsp:spPr>
        <a:xfrm>
          <a:off x="1296138" y="4075657"/>
          <a:ext cx="6406091" cy="12197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ادراك مدلول </a:t>
          </a:r>
          <a:r>
            <a:rPr lang="ar-SA" sz="2400" b="1" kern="1200" dirty="0" err="1" smtClean="0"/>
            <a:t>عبارة </a:t>
          </a:r>
          <a:r>
            <a:rPr lang="ar-SA" sz="2400" b="1" kern="1200" dirty="0" smtClean="0"/>
            <a:t>(يحكم على علمية البحث ودرجة مصداقية نتائجه) من خلال الفصل </a:t>
          </a:r>
          <a:r>
            <a:rPr lang="ar-SA" sz="2400" b="1" kern="1200" dirty="0" err="1" smtClean="0"/>
            <a:t>الثالث </a:t>
          </a:r>
          <a:r>
            <a:rPr lang="ar-SA" sz="2400" b="1" kern="1200" dirty="0" smtClean="0"/>
            <a:t>”منهجية البحث” وما تقتضيه من ضرورة معرفة</a:t>
          </a:r>
          <a:endParaRPr lang="ar-SA" sz="2400" b="1" kern="1200" dirty="0"/>
        </a:p>
      </dsp:txBody>
      <dsp:txXfrm>
        <a:off x="1296138" y="4075657"/>
        <a:ext cx="6406091" cy="121977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8EFF1C-BC07-4F29-A1C5-611D733EEF20}">
      <dsp:nvSpPr>
        <dsp:cNvPr id="0" name=""/>
        <dsp:cNvSpPr/>
      </dsp:nvSpPr>
      <dsp:spPr>
        <a:xfrm>
          <a:off x="6636144" y="2432619"/>
          <a:ext cx="277620" cy="103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336"/>
              </a:lnTo>
              <a:lnTo>
                <a:pt x="277620" y="1036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B260A-0277-4247-A065-1537033DE0E4}">
      <dsp:nvSpPr>
        <dsp:cNvPr id="0" name=""/>
        <dsp:cNvSpPr/>
      </dsp:nvSpPr>
      <dsp:spPr>
        <a:xfrm>
          <a:off x="6636144" y="2432619"/>
          <a:ext cx="277620" cy="407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448"/>
              </a:lnTo>
              <a:lnTo>
                <a:pt x="277620" y="4074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1C329-A8A4-476D-93DA-2AEEDB2C1578}">
      <dsp:nvSpPr>
        <dsp:cNvPr id="0" name=""/>
        <dsp:cNvSpPr/>
      </dsp:nvSpPr>
      <dsp:spPr>
        <a:xfrm>
          <a:off x="4139005" y="1503352"/>
          <a:ext cx="3237459" cy="48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382"/>
              </a:lnTo>
              <a:lnTo>
                <a:pt x="3237459" y="393382"/>
              </a:lnTo>
              <a:lnTo>
                <a:pt x="3237459" y="4863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82F9-37FB-4B31-BC8F-3580F14FB9A1}">
      <dsp:nvSpPr>
        <dsp:cNvPr id="0" name=""/>
        <dsp:cNvSpPr/>
      </dsp:nvSpPr>
      <dsp:spPr>
        <a:xfrm>
          <a:off x="4508990" y="2432619"/>
          <a:ext cx="292677" cy="1665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225"/>
              </a:lnTo>
              <a:lnTo>
                <a:pt x="292677" y="16652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35230-3973-4F8E-8FEC-5215FEDC494E}">
      <dsp:nvSpPr>
        <dsp:cNvPr id="0" name=""/>
        <dsp:cNvSpPr/>
      </dsp:nvSpPr>
      <dsp:spPr>
        <a:xfrm>
          <a:off x="4508990" y="2432619"/>
          <a:ext cx="292677" cy="103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336"/>
              </a:lnTo>
              <a:lnTo>
                <a:pt x="292677" y="1036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43EBE-E2F0-4FA0-BE45-F2DD19E2F53D}">
      <dsp:nvSpPr>
        <dsp:cNvPr id="0" name=""/>
        <dsp:cNvSpPr/>
      </dsp:nvSpPr>
      <dsp:spPr>
        <a:xfrm>
          <a:off x="4508990" y="2432619"/>
          <a:ext cx="292677" cy="407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448"/>
              </a:lnTo>
              <a:lnTo>
                <a:pt x="292677" y="4074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98049-4A23-41B3-B87E-737C0F095BE0}">
      <dsp:nvSpPr>
        <dsp:cNvPr id="0" name=""/>
        <dsp:cNvSpPr/>
      </dsp:nvSpPr>
      <dsp:spPr>
        <a:xfrm>
          <a:off x="4139005" y="1503352"/>
          <a:ext cx="1150458" cy="48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382"/>
              </a:lnTo>
              <a:lnTo>
                <a:pt x="1150458" y="393382"/>
              </a:lnTo>
              <a:lnTo>
                <a:pt x="1150458" y="4863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B3E2A-B528-4550-99F8-2ED0410B0B85}">
      <dsp:nvSpPr>
        <dsp:cNvPr id="0" name=""/>
        <dsp:cNvSpPr/>
      </dsp:nvSpPr>
      <dsp:spPr>
        <a:xfrm>
          <a:off x="2287607" y="2432619"/>
          <a:ext cx="306709" cy="1665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225"/>
              </a:lnTo>
              <a:lnTo>
                <a:pt x="306709" y="16652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A986A-5DB6-40A6-887D-54C18E060EF2}">
      <dsp:nvSpPr>
        <dsp:cNvPr id="0" name=""/>
        <dsp:cNvSpPr/>
      </dsp:nvSpPr>
      <dsp:spPr>
        <a:xfrm>
          <a:off x="2287607" y="2432619"/>
          <a:ext cx="306709" cy="103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336"/>
              </a:lnTo>
              <a:lnTo>
                <a:pt x="306709" y="1036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249B9-779C-49F4-B289-1DE4267B6C22}">
      <dsp:nvSpPr>
        <dsp:cNvPr id="0" name=""/>
        <dsp:cNvSpPr/>
      </dsp:nvSpPr>
      <dsp:spPr>
        <a:xfrm>
          <a:off x="2287607" y="2432619"/>
          <a:ext cx="306709" cy="407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448"/>
              </a:lnTo>
              <a:lnTo>
                <a:pt x="306709" y="4074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3A6C7-ABE6-4D91-97CF-1C3F8E1787AE}">
      <dsp:nvSpPr>
        <dsp:cNvPr id="0" name=""/>
        <dsp:cNvSpPr/>
      </dsp:nvSpPr>
      <dsp:spPr>
        <a:xfrm>
          <a:off x="3105498" y="1503352"/>
          <a:ext cx="1033506" cy="486387"/>
        </a:xfrm>
        <a:custGeom>
          <a:avLst/>
          <a:gdLst/>
          <a:ahLst/>
          <a:cxnLst/>
          <a:rect l="0" t="0" r="0" b="0"/>
          <a:pathLst>
            <a:path>
              <a:moveTo>
                <a:pt x="1033506" y="0"/>
              </a:moveTo>
              <a:lnTo>
                <a:pt x="1033506" y="393382"/>
              </a:lnTo>
              <a:lnTo>
                <a:pt x="0" y="393382"/>
              </a:lnTo>
              <a:lnTo>
                <a:pt x="0" y="4863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D97AA-F471-469C-B2F1-381F9B2E7962}">
      <dsp:nvSpPr>
        <dsp:cNvPr id="0" name=""/>
        <dsp:cNvSpPr/>
      </dsp:nvSpPr>
      <dsp:spPr>
        <a:xfrm>
          <a:off x="192159" y="2432619"/>
          <a:ext cx="284160" cy="1665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225"/>
              </a:lnTo>
              <a:lnTo>
                <a:pt x="284160" y="16652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C2054-D5E0-44C7-B07B-B67AA234252E}">
      <dsp:nvSpPr>
        <dsp:cNvPr id="0" name=""/>
        <dsp:cNvSpPr/>
      </dsp:nvSpPr>
      <dsp:spPr>
        <a:xfrm>
          <a:off x="192159" y="2432619"/>
          <a:ext cx="284160" cy="103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336"/>
              </a:lnTo>
              <a:lnTo>
                <a:pt x="284160" y="1036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7BDB-C020-4CE6-9D67-8F4C717C11F4}">
      <dsp:nvSpPr>
        <dsp:cNvPr id="0" name=""/>
        <dsp:cNvSpPr/>
      </dsp:nvSpPr>
      <dsp:spPr>
        <a:xfrm>
          <a:off x="192159" y="2432619"/>
          <a:ext cx="284160" cy="407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448"/>
              </a:lnTo>
              <a:lnTo>
                <a:pt x="284160" y="4074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8BD02-1FC6-43F9-BB93-BD57717CEF27}">
      <dsp:nvSpPr>
        <dsp:cNvPr id="0" name=""/>
        <dsp:cNvSpPr/>
      </dsp:nvSpPr>
      <dsp:spPr>
        <a:xfrm>
          <a:off x="949922" y="1503352"/>
          <a:ext cx="3189083" cy="486387"/>
        </a:xfrm>
        <a:custGeom>
          <a:avLst/>
          <a:gdLst/>
          <a:ahLst/>
          <a:cxnLst/>
          <a:rect l="0" t="0" r="0" b="0"/>
          <a:pathLst>
            <a:path>
              <a:moveTo>
                <a:pt x="3189083" y="0"/>
              </a:moveTo>
              <a:lnTo>
                <a:pt x="3189083" y="393382"/>
              </a:lnTo>
              <a:lnTo>
                <a:pt x="0" y="393382"/>
              </a:lnTo>
              <a:lnTo>
                <a:pt x="0" y="4863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78CD9-C095-4370-B1DF-2A8323D461A0}">
      <dsp:nvSpPr>
        <dsp:cNvPr id="0" name=""/>
        <dsp:cNvSpPr/>
      </dsp:nvSpPr>
      <dsp:spPr>
        <a:xfrm>
          <a:off x="2692363" y="564913"/>
          <a:ext cx="2893284" cy="9384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منهجية البحث العلمي</a:t>
          </a:r>
          <a:endParaRPr lang="ar-SA" sz="1600" kern="1200" dirty="0"/>
        </a:p>
      </dsp:txBody>
      <dsp:txXfrm>
        <a:off x="2692363" y="564913"/>
        <a:ext cx="2893284" cy="938438"/>
      </dsp:txXfrm>
    </dsp:sp>
    <dsp:sp modelId="{F09B7119-0DEB-44A5-B7C0-D747AA757788}">
      <dsp:nvSpPr>
        <dsp:cNvPr id="0" name=""/>
        <dsp:cNvSpPr/>
      </dsp:nvSpPr>
      <dsp:spPr>
        <a:xfrm>
          <a:off x="2719" y="1989739"/>
          <a:ext cx="1894406" cy="4428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مناهج البحث</a:t>
          </a:r>
          <a:endParaRPr lang="ar-SA" sz="2400" b="1" kern="1200" dirty="0"/>
        </a:p>
      </dsp:txBody>
      <dsp:txXfrm>
        <a:off x="2719" y="1989739"/>
        <a:ext cx="1894406" cy="442879"/>
      </dsp:txXfrm>
    </dsp:sp>
    <dsp:sp modelId="{3DB5F004-62B4-4882-8662-479A361B022F}">
      <dsp:nvSpPr>
        <dsp:cNvPr id="0" name=""/>
        <dsp:cNvSpPr/>
      </dsp:nvSpPr>
      <dsp:spPr>
        <a:xfrm>
          <a:off x="476320" y="2618628"/>
          <a:ext cx="88575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الوصفي</a:t>
          </a:r>
          <a:r>
            <a:rPr lang="ar-SA" sz="1700" kern="1200" dirty="0" smtClean="0"/>
            <a:t> </a:t>
          </a:r>
          <a:endParaRPr lang="ar-SA" sz="1700" kern="1200" dirty="0"/>
        </a:p>
      </dsp:txBody>
      <dsp:txXfrm>
        <a:off x="476320" y="2618628"/>
        <a:ext cx="885758" cy="442879"/>
      </dsp:txXfrm>
    </dsp:sp>
    <dsp:sp modelId="{D27DB780-302B-48CD-A502-9F4CAA9F339B}">
      <dsp:nvSpPr>
        <dsp:cNvPr id="0" name=""/>
        <dsp:cNvSpPr/>
      </dsp:nvSpPr>
      <dsp:spPr>
        <a:xfrm>
          <a:off x="476320" y="3247516"/>
          <a:ext cx="88575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التاريخي</a:t>
          </a:r>
          <a:endParaRPr lang="ar-SA" sz="1800" b="1" kern="1200" dirty="0"/>
        </a:p>
      </dsp:txBody>
      <dsp:txXfrm>
        <a:off x="476320" y="3247516"/>
        <a:ext cx="885758" cy="442879"/>
      </dsp:txXfrm>
    </dsp:sp>
    <dsp:sp modelId="{06AE6188-F62D-43F1-9897-A1978A1178CF}">
      <dsp:nvSpPr>
        <dsp:cNvPr id="0" name=""/>
        <dsp:cNvSpPr/>
      </dsp:nvSpPr>
      <dsp:spPr>
        <a:xfrm>
          <a:off x="476320" y="3876404"/>
          <a:ext cx="88575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التجريبي</a:t>
          </a:r>
          <a:endParaRPr lang="ar-SA" sz="1800" b="1" kern="1200" dirty="0"/>
        </a:p>
      </dsp:txBody>
      <dsp:txXfrm>
        <a:off x="476320" y="3876404"/>
        <a:ext cx="885758" cy="442879"/>
      </dsp:txXfrm>
    </dsp:sp>
    <dsp:sp modelId="{30BBBAA8-37CA-45F0-8B03-5D819F2E24B7}">
      <dsp:nvSpPr>
        <dsp:cNvPr id="0" name=""/>
        <dsp:cNvSpPr/>
      </dsp:nvSpPr>
      <dsp:spPr>
        <a:xfrm>
          <a:off x="2083134" y="1989739"/>
          <a:ext cx="2044728" cy="4428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انواع البحث</a:t>
          </a:r>
          <a:endParaRPr lang="ar-SA" sz="2400" b="1" kern="1200" dirty="0"/>
        </a:p>
      </dsp:txBody>
      <dsp:txXfrm>
        <a:off x="2083134" y="1989739"/>
        <a:ext cx="2044728" cy="442879"/>
      </dsp:txXfrm>
    </dsp:sp>
    <dsp:sp modelId="{71069FA3-B037-4337-9F4E-4799BA8D918E}">
      <dsp:nvSpPr>
        <dsp:cNvPr id="0" name=""/>
        <dsp:cNvSpPr/>
      </dsp:nvSpPr>
      <dsp:spPr>
        <a:xfrm>
          <a:off x="2594316" y="2618628"/>
          <a:ext cx="120007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الكمي </a:t>
          </a:r>
          <a:endParaRPr lang="ar-SA" sz="2000" b="1" kern="1200" dirty="0"/>
        </a:p>
      </dsp:txBody>
      <dsp:txXfrm>
        <a:off x="2594316" y="2618628"/>
        <a:ext cx="1200078" cy="442879"/>
      </dsp:txXfrm>
    </dsp:sp>
    <dsp:sp modelId="{93390CA1-1F55-4E38-A09B-950BD2EE4576}">
      <dsp:nvSpPr>
        <dsp:cNvPr id="0" name=""/>
        <dsp:cNvSpPr/>
      </dsp:nvSpPr>
      <dsp:spPr>
        <a:xfrm>
          <a:off x="2594316" y="3247516"/>
          <a:ext cx="1183372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الوثائقي </a:t>
          </a:r>
          <a:endParaRPr lang="ar-SA" sz="2000" b="1" kern="1200" dirty="0"/>
        </a:p>
      </dsp:txBody>
      <dsp:txXfrm>
        <a:off x="2594316" y="3247516"/>
        <a:ext cx="1183372" cy="442879"/>
      </dsp:txXfrm>
    </dsp:sp>
    <dsp:sp modelId="{AC23A9B1-BAAF-45A4-82D5-64018A505CDD}">
      <dsp:nvSpPr>
        <dsp:cNvPr id="0" name=""/>
        <dsp:cNvSpPr/>
      </dsp:nvSpPr>
      <dsp:spPr>
        <a:xfrm>
          <a:off x="2594316" y="3876404"/>
          <a:ext cx="120007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النوعي </a:t>
          </a:r>
          <a:endParaRPr lang="ar-SA" sz="2000" b="1" kern="1200" dirty="0"/>
        </a:p>
      </dsp:txBody>
      <dsp:txXfrm>
        <a:off x="2594316" y="3876404"/>
        <a:ext cx="1200078" cy="442879"/>
      </dsp:txXfrm>
    </dsp:sp>
    <dsp:sp modelId="{05EB8867-C4C8-4075-932C-0F9D31ABDFBC}">
      <dsp:nvSpPr>
        <dsp:cNvPr id="0" name=""/>
        <dsp:cNvSpPr/>
      </dsp:nvSpPr>
      <dsp:spPr>
        <a:xfrm>
          <a:off x="4313871" y="1989739"/>
          <a:ext cx="1951183" cy="4428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غايات</a:t>
          </a:r>
          <a:r>
            <a:rPr lang="ar-SA" sz="2400" b="1" kern="1200" baseline="0" dirty="0" smtClean="0"/>
            <a:t> البحث </a:t>
          </a:r>
          <a:endParaRPr lang="ar-SA" sz="2400" b="1" kern="1200" dirty="0"/>
        </a:p>
      </dsp:txBody>
      <dsp:txXfrm>
        <a:off x="4313871" y="1989739"/>
        <a:ext cx="1951183" cy="442879"/>
      </dsp:txXfrm>
    </dsp:sp>
    <dsp:sp modelId="{593B8F4B-FBDD-4A9C-8301-6BC9AFB99BBB}">
      <dsp:nvSpPr>
        <dsp:cNvPr id="0" name=""/>
        <dsp:cNvSpPr/>
      </dsp:nvSpPr>
      <dsp:spPr>
        <a:xfrm>
          <a:off x="4801667" y="2618628"/>
          <a:ext cx="88575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التشخيص</a:t>
          </a:r>
          <a:r>
            <a:rPr lang="ar-SA" sz="1700" kern="1200" dirty="0" smtClean="0"/>
            <a:t> </a:t>
          </a:r>
          <a:endParaRPr lang="ar-SA" sz="1700" kern="1200" dirty="0"/>
        </a:p>
      </dsp:txBody>
      <dsp:txXfrm>
        <a:off x="4801667" y="2618628"/>
        <a:ext cx="885758" cy="442879"/>
      </dsp:txXfrm>
    </dsp:sp>
    <dsp:sp modelId="{A8A48726-5183-4FEB-BB2B-2A9CEE067925}">
      <dsp:nvSpPr>
        <dsp:cNvPr id="0" name=""/>
        <dsp:cNvSpPr/>
      </dsp:nvSpPr>
      <dsp:spPr>
        <a:xfrm>
          <a:off x="4801667" y="3247516"/>
          <a:ext cx="88575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التقويم</a:t>
          </a:r>
          <a:r>
            <a:rPr lang="ar-SA" sz="1700" kern="1200" dirty="0" smtClean="0"/>
            <a:t> </a:t>
          </a:r>
          <a:endParaRPr lang="ar-SA" sz="1700" kern="1200" dirty="0"/>
        </a:p>
      </dsp:txBody>
      <dsp:txXfrm>
        <a:off x="4801667" y="3247516"/>
        <a:ext cx="885758" cy="442879"/>
      </dsp:txXfrm>
    </dsp:sp>
    <dsp:sp modelId="{2BF2E3AF-EA02-4548-BA8B-1E0808604182}">
      <dsp:nvSpPr>
        <dsp:cNvPr id="0" name=""/>
        <dsp:cNvSpPr/>
      </dsp:nvSpPr>
      <dsp:spPr>
        <a:xfrm>
          <a:off x="4801667" y="3876404"/>
          <a:ext cx="885758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التطوير</a:t>
          </a:r>
          <a:r>
            <a:rPr lang="ar-SA" sz="2000" b="1" kern="1200" baseline="0" dirty="0" smtClean="0"/>
            <a:t> </a:t>
          </a:r>
          <a:endParaRPr lang="ar-SA" sz="2000" b="1" kern="1200" dirty="0"/>
        </a:p>
      </dsp:txBody>
      <dsp:txXfrm>
        <a:off x="4801667" y="3876404"/>
        <a:ext cx="885758" cy="442879"/>
      </dsp:txXfrm>
    </dsp:sp>
    <dsp:sp modelId="{650C5D7C-03C5-4E5B-A047-7CA302F1844A}">
      <dsp:nvSpPr>
        <dsp:cNvPr id="0" name=""/>
        <dsp:cNvSpPr/>
      </dsp:nvSpPr>
      <dsp:spPr>
        <a:xfrm>
          <a:off x="6451064" y="1989739"/>
          <a:ext cx="1850800" cy="4428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أهداف البحث </a:t>
          </a:r>
          <a:endParaRPr lang="ar-SA" sz="2400" b="1" kern="1200" dirty="0"/>
        </a:p>
      </dsp:txBody>
      <dsp:txXfrm>
        <a:off x="6451064" y="1989739"/>
        <a:ext cx="1850800" cy="442879"/>
      </dsp:txXfrm>
    </dsp:sp>
    <dsp:sp modelId="{F6A7CECA-B86B-4A47-8BB8-7C3308F88F76}">
      <dsp:nvSpPr>
        <dsp:cNvPr id="0" name=""/>
        <dsp:cNvSpPr/>
      </dsp:nvSpPr>
      <dsp:spPr>
        <a:xfrm>
          <a:off x="6913764" y="2618628"/>
          <a:ext cx="1338885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البحث الأساسي </a:t>
          </a:r>
          <a:endParaRPr lang="ar-SA" sz="1800" b="1" kern="1200" dirty="0"/>
        </a:p>
      </dsp:txBody>
      <dsp:txXfrm>
        <a:off x="6913764" y="2618628"/>
        <a:ext cx="1338885" cy="442879"/>
      </dsp:txXfrm>
    </dsp:sp>
    <dsp:sp modelId="{8CF70503-E762-4B5C-822A-F6CA4B7576EB}">
      <dsp:nvSpPr>
        <dsp:cNvPr id="0" name=""/>
        <dsp:cNvSpPr/>
      </dsp:nvSpPr>
      <dsp:spPr>
        <a:xfrm>
          <a:off x="6913764" y="3247516"/>
          <a:ext cx="1338885" cy="4428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البحث التطبيقي </a:t>
          </a:r>
          <a:endParaRPr lang="ar-SA" sz="1800" b="1" kern="1200" dirty="0"/>
        </a:p>
      </dsp:txBody>
      <dsp:txXfrm>
        <a:off x="6913764" y="3247516"/>
        <a:ext cx="1338885" cy="44287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C47B9-3EEF-4311-88FB-CDF0D919EF54}">
      <dsp:nvSpPr>
        <dsp:cNvPr id="0" name=""/>
        <dsp:cNvSpPr/>
      </dsp:nvSpPr>
      <dsp:spPr>
        <a:xfrm>
          <a:off x="1296167" y="0"/>
          <a:ext cx="6336703" cy="633670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145A6-CAD9-43B7-8F78-483CEEBE45D1}">
      <dsp:nvSpPr>
        <dsp:cNvPr id="0" name=""/>
        <dsp:cNvSpPr/>
      </dsp:nvSpPr>
      <dsp:spPr>
        <a:xfrm>
          <a:off x="1008102" y="144020"/>
          <a:ext cx="7035049" cy="15704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/>
            <a:t>اهداف البحث</a:t>
          </a:r>
          <a:endParaRPr lang="ar-SA" sz="5700" kern="1200" dirty="0"/>
        </a:p>
      </dsp:txBody>
      <dsp:txXfrm>
        <a:off x="1008102" y="144020"/>
        <a:ext cx="7035049" cy="1570471"/>
      </dsp:txXfrm>
    </dsp:sp>
    <dsp:sp modelId="{E98C638A-7034-422E-B35E-7AE4FFC76128}">
      <dsp:nvSpPr>
        <dsp:cNvPr id="0" name=""/>
        <dsp:cNvSpPr/>
      </dsp:nvSpPr>
      <dsp:spPr>
        <a:xfrm>
          <a:off x="3600408" y="2232247"/>
          <a:ext cx="4118857" cy="14703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/>
            <a:t>البحث الأساسي</a:t>
          </a:r>
          <a:endParaRPr lang="ar-SA" sz="5700" kern="1200" dirty="0"/>
        </a:p>
      </dsp:txBody>
      <dsp:txXfrm>
        <a:off x="3600408" y="2232247"/>
        <a:ext cx="4118857" cy="1470313"/>
      </dsp:txXfrm>
    </dsp:sp>
    <dsp:sp modelId="{2FA54FB3-0105-4AB8-9900-FCE58EB61E09}">
      <dsp:nvSpPr>
        <dsp:cNvPr id="0" name=""/>
        <dsp:cNvSpPr/>
      </dsp:nvSpPr>
      <dsp:spPr>
        <a:xfrm>
          <a:off x="936084" y="3888432"/>
          <a:ext cx="4118857" cy="14703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dirty="0" smtClean="0"/>
            <a:t>البحث التطبيقي</a:t>
          </a:r>
          <a:endParaRPr lang="ar-SA" sz="5700" kern="1200" dirty="0"/>
        </a:p>
      </dsp:txBody>
      <dsp:txXfrm>
        <a:off x="936084" y="3888432"/>
        <a:ext cx="4118857" cy="1470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54B72A-EC6E-43AE-BC2B-FB4281B1CDC4}" type="datetimeFigureOut">
              <a:rPr lang="ar-SA" smtClean="0"/>
              <a:pPr/>
              <a:t>04/02/37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01AA52-14F8-4CFD-A06F-7741279E6C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17289-1CCF-41E5-921F-C3E882205984}" type="slidenum">
              <a:rPr lang="ar-SA" smtClean="0"/>
              <a:pPr/>
              <a:t>16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15C3-9E06-4ABB-AB7A-4D51BC563721}" type="datetimeFigureOut">
              <a:rPr lang="ar-SA" smtClean="0"/>
              <a:pPr/>
              <a:t>04/02/37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4BA0-5EFF-44B5-8525-D1710BB5FCE4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5589240"/>
            <a:ext cx="6400800" cy="985664"/>
          </a:xfrm>
        </p:spPr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</a:rPr>
              <a:t>د. صالح بن حمد العساف </a:t>
            </a:r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043608" y="836712"/>
          <a:ext cx="68160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500694" y="188640"/>
            <a:ext cx="3103754" cy="1656184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البحث التطبيقي </a:t>
            </a:r>
            <a:r>
              <a:rPr lang="en-US" sz="2400" b="1" dirty="0" smtClean="0"/>
              <a:t>Applied Research</a:t>
            </a:r>
            <a:endParaRPr lang="ar-SA" sz="2400" b="1" dirty="0"/>
          </a:p>
        </p:txBody>
      </p:sp>
      <p:cxnSp>
        <p:nvCxnSpPr>
          <p:cNvPr id="6" name="رابط كسهم مستقيم 5"/>
          <p:cNvCxnSpPr>
            <a:stCxn id="4" idx="2"/>
            <a:endCxn id="7" idx="0"/>
          </p:cNvCxnSpPr>
          <p:nvPr/>
        </p:nvCxnSpPr>
        <p:spPr>
          <a:xfrm flipH="1">
            <a:off x="6786578" y="1844824"/>
            <a:ext cx="265993" cy="726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5500694" y="2571744"/>
            <a:ext cx="257176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هدفه</a:t>
            </a:r>
            <a:endParaRPr lang="ar-SA" sz="2800" b="1" dirty="0"/>
          </a:p>
        </p:txBody>
      </p:sp>
      <p:cxnSp>
        <p:nvCxnSpPr>
          <p:cNvPr id="10" name="رابط مستقيم 9"/>
          <p:cNvCxnSpPr/>
          <p:nvPr/>
        </p:nvCxnSpPr>
        <p:spPr>
          <a:xfrm rot="5400000">
            <a:off x="6465107" y="3536157"/>
            <a:ext cx="6429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5357818" y="385762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500034" y="3429000"/>
            <a:ext cx="4857784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تقديم حل علمي لمشكلة البحث</a:t>
            </a:r>
            <a:endParaRPr lang="ar-SA" sz="2800" b="1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1AD7-5E78-4A50-B28A-7AF89DD0F084}" type="slidenum">
              <a:rPr lang="ar-SA" smtClean="0"/>
              <a:pPr/>
              <a:t>10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Line 2"/>
          <p:cNvSpPr>
            <a:spLocks noChangeShapeType="1"/>
          </p:cNvSpPr>
          <p:nvPr/>
        </p:nvSpPr>
        <p:spPr bwMode="auto">
          <a:xfrm>
            <a:off x="7429500" y="2311400"/>
            <a:ext cx="0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9139" name="AutoShape 3"/>
          <p:cNvSpPr>
            <a:spLocks noChangeArrowheads="1"/>
          </p:cNvSpPr>
          <p:nvPr/>
        </p:nvSpPr>
        <p:spPr bwMode="auto">
          <a:xfrm>
            <a:off x="5867400" y="2711450"/>
            <a:ext cx="3086100" cy="2393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justLow"/>
            <a:endParaRPr lang="ar-SA" sz="800" b="1" dirty="0">
              <a:latin typeface="Times New Roman" pitchFamily="18" charset="0"/>
              <a:cs typeface="Arabic Transparent" pitchFamily="2" charset="0"/>
            </a:endParaRPr>
          </a:p>
          <a:p>
            <a:pPr algn="justLow"/>
            <a:r>
              <a:rPr lang="ar-SA" sz="3200" b="1" dirty="0">
                <a:latin typeface="Times New Roman" pitchFamily="18" charset="0"/>
                <a:cs typeface="Arabic Transparent" pitchFamily="2" charset="0"/>
              </a:rPr>
              <a:t>تشخيص الواقع بهدف وصفه و تفسيره , و معرفة مسبباته.</a:t>
            </a:r>
            <a:endParaRPr lang="en-US" sz="3200" b="1" dirty="0">
              <a:cs typeface="Arabic Transparent" pitchFamily="2" charset="0"/>
            </a:endParaRPr>
          </a:p>
        </p:txBody>
      </p:sp>
      <p:sp>
        <p:nvSpPr>
          <p:cNvPr id="21509" name="AutoShape 4" descr="20%"/>
          <p:cNvSpPr>
            <a:spLocks noChangeArrowheads="1"/>
          </p:cNvSpPr>
          <p:nvPr/>
        </p:nvSpPr>
        <p:spPr bwMode="auto">
          <a:xfrm>
            <a:off x="2051720" y="165100"/>
            <a:ext cx="4425280" cy="160771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4000" b="1" dirty="0">
                <a:latin typeface="Times New Roman" pitchFamily="18" charset="0"/>
                <a:cs typeface="Arabic Transparent" pitchFamily="2" charset="0"/>
              </a:rPr>
              <a:t>البحوث </a:t>
            </a:r>
            <a:r>
              <a:rPr lang="ar-SA" sz="4000" b="1" dirty="0" smtClean="0">
                <a:latin typeface="Times New Roman" pitchFamily="18" charset="0"/>
                <a:cs typeface="Arabic Transparent" pitchFamily="2" charset="0"/>
              </a:rPr>
              <a:t>الاستكشافية   </a:t>
            </a:r>
            <a:r>
              <a:rPr lang="en-US" sz="2800" b="1" dirty="0" smtClean="0">
                <a:latin typeface="Times New Roman" pitchFamily="18" charset="0"/>
                <a:cs typeface="Arabic Transparent" pitchFamily="2" charset="0"/>
              </a:rPr>
              <a:t>Descriptive</a:t>
            </a:r>
            <a:r>
              <a:rPr lang="en-US" sz="4000" b="1" dirty="0" smtClean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Arabic Transparent" pitchFamily="2" charset="0"/>
              </a:rPr>
              <a:t>Research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6819900" y="1828800"/>
            <a:ext cx="1257300" cy="59055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3200" b="1" dirty="0">
                <a:latin typeface="Times New Roman" pitchFamily="18" charset="0"/>
                <a:cs typeface="Arabic Transparent" pitchFamily="2" charset="0"/>
              </a:rPr>
              <a:t>هدفها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>
            <a:off x="6477000" y="609600"/>
            <a:ext cx="990600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7454900" y="584200"/>
            <a:ext cx="0" cy="11684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1AD7-5E78-4A50-B28A-7AF89DD0F084}" type="slidenum">
              <a:rPr lang="ar-SA" smtClean="0"/>
              <a:pPr/>
              <a:t>12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nimBg="1"/>
      <p:bldP spid="2191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15042" name="Line 2"/>
          <p:cNvSpPr>
            <a:spLocks noChangeShapeType="1"/>
          </p:cNvSpPr>
          <p:nvPr/>
        </p:nvSpPr>
        <p:spPr bwMode="auto">
          <a:xfrm>
            <a:off x="7848600" y="2425700"/>
            <a:ext cx="0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5043" name="AutoShape 3"/>
          <p:cNvSpPr>
            <a:spLocks noChangeArrowheads="1"/>
          </p:cNvSpPr>
          <p:nvPr/>
        </p:nvSpPr>
        <p:spPr bwMode="auto">
          <a:xfrm>
            <a:off x="5956300" y="2882900"/>
            <a:ext cx="3035300" cy="22022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ar-SA" sz="3200" b="1" dirty="0" smtClean="0">
                <a:latin typeface="Times New Roman" pitchFamily="18" charset="0"/>
                <a:cs typeface="Arabic Transparent" pitchFamily="2" charset="0"/>
              </a:rPr>
              <a:t>الوصول إلى حكم </a:t>
            </a:r>
            <a:r>
              <a:rPr lang="ar-SA" sz="3200" b="1" dirty="0">
                <a:latin typeface="Times New Roman" pitchFamily="18" charset="0"/>
                <a:cs typeface="Arabic Transparent" pitchFamily="2" charset="0"/>
              </a:rPr>
              <a:t>علمي </a:t>
            </a:r>
            <a:r>
              <a:rPr lang="ar-SA" sz="3200" b="1" dirty="0" smtClean="0">
                <a:latin typeface="Times New Roman" pitchFamily="18" charset="0"/>
                <a:cs typeface="Arabic Transparent" pitchFamily="2" charset="0"/>
              </a:rPr>
              <a:t>يقوم الواقع مستنداً </a:t>
            </a:r>
            <a:r>
              <a:rPr lang="ar-SA" sz="3200" b="1" dirty="0">
                <a:latin typeface="Times New Roman" pitchFamily="18" charset="0"/>
                <a:cs typeface="Arabic Transparent" pitchFamily="2" charset="0"/>
              </a:rPr>
              <a:t>على محك معياري.</a:t>
            </a:r>
            <a:endParaRPr lang="en-US" sz="3200" b="1" dirty="0">
              <a:cs typeface="Arabic Transparent" pitchFamily="2" charset="0"/>
            </a:endParaRP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4486275" y="609600"/>
            <a:ext cx="3362325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7835900" y="596900"/>
            <a:ext cx="0" cy="10033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7200900" y="1751013"/>
            <a:ext cx="1257300" cy="6873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3600" b="1" dirty="0">
                <a:latin typeface="Times New Roman" pitchFamily="18" charset="0"/>
                <a:cs typeface="Arabic Transparent" pitchFamily="2" charset="0"/>
              </a:rPr>
              <a:t>هدفها</a:t>
            </a:r>
            <a:endParaRPr lang="en-US" sz="3200" b="1" dirty="0">
              <a:cs typeface="Arabic Transparent" pitchFamily="2" charset="0"/>
            </a:endParaRPr>
          </a:p>
        </p:txBody>
      </p:sp>
      <p:sp>
        <p:nvSpPr>
          <p:cNvPr id="215047" name="AutoShape 7"/>
          <p:cNvSpPr>
            <a:spLocks noChangeArrowheads="1"/>
          </p:cNvSpPr>
          <p:nvPr/>
        </p:nvSpPr>
        <p:spPr bwMode="auto">
          <a:xfrm>
            <a:off x="304800" y="3975100"/>
            <a:ext cx="48006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Low"/>
            <a:r>
              <a:rPr lang="ar-SA" sz="3200" b="1" dirty="0">
                <a:latin typeface="Times New Roman" pitchFamily="18" charset="0"/>
                <a:cs typeface="Arabic Transparent" pitchFamily="2" charset="0"/>
              </a:rPr>
              <a:t>يلاحظ هنا أن لا يكون التقويم مبنياً على استطلاع وجهات نظر المعنيين بالبحث فهذا تشخيص ووصف وليس تقويم.</a:t>
            </a:r>
            <a:endParaRPr lang="en-US" sz="3200" b="1" dirty="0">
              <a:cs typeface="Arabic Transparent" pitchFamily="2" charset="0"/>
            </a:endParaRPr>
          </a:p>
        </p:txBody>
      </p:sp>
      <p:sp>
        <p:nvSpPr>
          <p:cNvPr id="215048" name="Line 8"/>
          <p:cNvSpPr>
            <a:spLocks noChangeShapeType="1"/>
          </p:cNvSpPr>
          <p:nvPr/>
        </p:nvSpPr>
        <p:spPr bwMode="auto">
          <a:xfrm>
            <a:off x="2540000" y="3276600"/>
            <a:ext cx="0" cy="6223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4586" name="AutoShape 9" descr="20%"/>
          <p:cNvSpPr>
            <a:spLocks noChangeArrowheads="1"/>
          </p:cNvSpPr>
          <p:nvPr/>
        </p:nvSpPr>
        <p:spPr bwMode="auto">
          <a:xfrm>
            <a:off x="2843808" y="260648"/>
            <a:ext cx="3657600" cy="182374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4000" b="1" dirty="0">
                <a:latin typeface="Times New Roman" pitchFamily="18" charset="0"/>
                <a:cs typeface="Arabic Transparent" pitchFamily="2" charset="0"/>
              </a:rPr>
              <a:t>البحوث </a:t>
            </a:r>
            <a:r>
              <a:rPr lang="ar-SA" sz="4000" b="1" dirty="0" smtClean="0">
                <a:latin typeface="Times New Roman" pitchFamily="18" charset="0"/>
                <a:cs typeface="Arabic Transparent" pitchFamily="2" charset="0"/>
              </a:rPr>
              <a:t>التقويمية</a:t>
            </a:r>
            <a:r>
              <a:rPr lang="en-US" sz="2800" b="1" dirty="0" smtClean="0">
                <a:latin typeface="Times New Roman" pitchFamily="18" charset="0"/>
                <a:cs typeface="Arabic Transparent" pitchFamily="2" charset="0"/>
              </a:rPr>
              <a:t>Evaluation</a:t>
            </a:r>
            <a:r>
              <a:rPr lang="en-US" sz="4000" b="1" dirty="0" smtClean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Arabic Transparent" pitchFamily="2" charset="0"/>
              </a:rPr>
              <a:t>Research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 flipH="1">
            <a:off x="2514600" y="3289300"/>
            <a:ext cx="3429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1AD7-5E78-4A50-B28A-7AF89DD0F084}" type="slidenum">
              <a:rPr lang="ar-SA" smtClean="0"/>
              <a:pPr/>
              <a:t>13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nimBg="1"/>
      <p:bldP spid="215043" grpId="0" animBg="1"/>
      <p:bldP spid="215047" grpId="0" animBg="1"/>
      <p:bldP spid="215048" grpId="0" animBg="1"/>
      <p:bldP spid="2150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/>
              <a:t>إعداد وتقديم الدكتور : صالح بن حمد العساف</a:t>
            </a:r>
            <a:endParaRPr lang="en-US" dirty="0"/>
          </a:p>
        </p:txBody>
      </p:sp>
      <p:sp>
        <p:nvSpPr>
          <p:cNvPr id="24579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E20CB-26B1-44E2-980D-F90A96BAC35D}" type="slidenum">
              <a:rPr lang="ar-SA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5605" name="Rectangle 25"/>
          <p:cNvSpPr>
            <a:spLocks noChangeArrowheads="1"/>
          </p:cNvSpPr>
          <p:nvPr/>
        </p:nvSpPr>
        <p:spPr bwMode="auto">
          <a:xfrm>
            <a:off x="292100" y="6438900"/>
            <a:ext cx="8382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216066" name="Line 2"/>
          <p:cNvSpPr>
            <a:spLocks noChangeShapeType="1"/>
          </p:cNvSpPr>
          <p:nvPr/>
        </p:nvSpPr>
        <p:spPr bwMode="auto">
          <a:xfrm flipH="1">
            <a:off x="4165600" y="6286500"/>
            <a:ext cx="18669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 flipH="1">
            <a:off x="4788024" y="2996952"/>
            <a:ext cx="21717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7380312" y="5157192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7308304" y="4365104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7524328" y="3212976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7452320" y="2348880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 flipH="1">
            <a:off x="965200" y="4090988"/>
            <a:ext cx="46482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5638800" y="1844824"/>
            <a:ext cx="3352800" cy="576064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 dirty="0">
                <a:latin typeface="Times New Roman" pitchFamily="18" charset="0"/>
                <a:cs typeface="Arabic Transparent" pitchFamily="2" charset="0"/>
              </a:rPr>
              <a:t>تحديد المشكلة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5580112" y="2708920"/>
            <a:ext cx="3352800" cy="677416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 dirty="0">
                <a:latin typeface="Times New Roman" pitchFamily="18" charset="0"/>
                <a:cs typeface="Arabic Transparent" pitchFamily="2" charset="0"/>
              </a:rPr>
              <a:t>بناء أو اختيار معيار علمي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6075" name="Text Box 11"/>
          <p:cNvSpPr txBox="1">
            <a:spLocks noChangeArrowheads="1"/>
          </p:cNvSpPr>
          <p:nvPr/>
        </p:nvSpPr>
        <p:spPr bwMode="auto">
          <a:xfrm>
            <a:off x="5580112" y="3501008"/>
            <a:ext cx="3352800" cy="90170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 dirty="0">
                <a:latin typeface="Times New Roman" pitchFamily="18" charset="0"/>
                <a:cs typeface="Arabic Transparent" pitchFamily="2" charset="0"/>
              </a:rPr>
              <a:t>تقنين المعيار للتأكد من صدقه وثباته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5580112" y="4653136"/>
            <a:ext cx="3352800" cy="52070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 dirty="0">
                <a:latin typeface="Times New Roman" pitchFamily="18" charset="0"/>
                <a:cs typeface="Arabic Transparent" pitchFamily="2" charset="0"/>
              </a:rPr>
              <a:t>تطبيق المعيار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5638800" y="6165304"/>
            <a:ext cx="3352800" cy="692696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 dirty="0">
                <a:latin typeface="Times New Roman" pitchFamily="18" charset="0"/>
                <a:cs typeface="Arabic Transparent" pitchFamily="2" charset="0"/>
              </a:rPr>
              <a:t>كتابة فصول البحث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76200" y="1295400"/>
            <a:ext cx="4800600" cy="2362200"/>
          </a:xfrm>
          <a:prstGeom prst="rect">
            <a:avLst/>
          </a:prstGeom>
          <a:solidFill>
            <a:srgbClr val="FFFFFF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يوجد عدد من نماذج التقويم ولكن يلاحظ ضرورة اتساق هدف النموذج مع هدف البحث ومن تلك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النماذج: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</a:t>
            </a:r>
          </a:p>
          <a:p>
            <a:pPr>
              <a:buFont typeface="Times New Roman" pitchFamily="18" charset="0"/>
              <a:buChar char="-"/>
            </a:pP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نموذج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تايلور 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(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1950م)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Arabic Transparent" pitchFamily="2" charset="0"/>
              </a:rPr>
              <a:t>Tyler</a:t>
            </a:r>
          </a:p>
          <a:p>
            <a:pPr>
              <a:buFont typeface="Times New Roman" pitchFamily="18" charset="0"/>
              <a:buChar char="-"/>
            </a:pP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نموذج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متفسل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ومايكل 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(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1967م)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Arabic Transparent" pitchFamily="2" charset="0"/>
              </a:rPr>
              <a:t>Metfessel</a:t>
            </a:r>
            <a:r>
              <a:rPr lang="en-US" sz="2000" b="1" dirty="0">
                <a:latin typeface="Times New Roman" pitchFamily="18" charset="0"/>
                <a:cs typeface="Arabic Transparent" pitchFamily="2" charset="0"/>
              </a:rPr>
              <a:t> and Michael</a:t>
            </a:r>
          </a:p>
          <a:p>
            <a:pPr>
              <a:buFont typeface="Times New Roman" pitchFamily="18" charset="0"/>
              <a:buChar char="-"/>
            </a:pP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نموذج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بروفس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(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1971م)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Arabic Transparent" pitchFamily="2" charset="0"/>
              </a:rPr>
              <a:t>Proves</a:t>
            </a:r>
          </a:p>
          <a:p>
            <a:pPr>
              <a:buFont typeface="Times New Roman" pitchFamily="18" charset="0"/>
              <a:buChar char="-"/>
            </a:pP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نموذج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ستاك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(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1990م)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Arabic Transparent" pitchFamily="2" charset="0"/>
              </a:rPr>
              <a:t>Stake</a:t>
            </a:r>
            <a:endParaRPr lang="en-US" sz="2000" b="1" dirty="0">
              <a:cs typeface="Arabic Transparent" pitchFamily="2" charset="0"/>
            </a:endParaRPr>
          </a:p>
        </p:txBody>
      </p:sp>
      <p:sp>
        <p:nvSpPr>
          <p:cNvPr id="216079" name="Line 15"/>
          <p:cNvSpPr>
            <a:spLocks noChangeShapeType="1"/>
          </p:cNvSpPr>
          <p:nvPr/>
        </p:nvSpPr>
        <p:spPr bwMode="auto">
          <a:xfrm>
            <a:off x="977900" y="4090988"/>
            <a:ext cx="0" cy="228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4000500" y="4090988"/>
            <a:ext cx="0" cy="228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6081" name="Text Box 17"/>
          <p:cNvSpPr txBox="1">
            <a:spLocks noChangeArrowheads="1"/>
          </p:cNvSpPr>
          <p:nvPr/>
        </p:nvSpPr>
        <p:spPr bwMode="auto">
          <a:xfrm>
            <a:off x="63500" y="4319588"/>
            <a:ext cx="2730500" cy="1395412"/>
          </a:xfrm>
          <a:prstGeom prst="rect">
            <a:avLst/>
          </a:prstGeom>
          <a:solidFill>
            <a:srgbClr val="FFFFFF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ar-SA" sz="2000" b="1">
                <a:latin typeface="Times New Roman" pitchFamily="18" charset="0"/>
                <a:cs typeface="Arabic Transparent" pitchFamily="2" charset="0"/>
              </a:rPr>
              <a:t>يتعين تطبيق أساليب الصدق أو الثبات العلمية التي تقتضيها طبيعة المشكلة المطروحة والهدف من بحثها .</a:t>
            </a:r>
            <a:r>
              <a:rPr lang="en-US" sz="2000" b="1">
                <a:latin typeface="Times New Roman" pitchFamily="18" charset="0"/>
                <a:cs typeface="Arabic Transparent" pitchFamily="2" charset="0"/>
              </a:rPr>
              <a:t> </a:t>
            </a:r>
            <a:endParaRPr lang="en-US" sz="2000" b="1">
              <a:cs typeface="Arabic Transparent" pitchFamily="2" charset="0"/>
            </a:endParaRPr>
          </a:p>
        </p:txBody>
      </p:sp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2946400" y="4319588"/>
            <a:ext cx="2514600" cy="1395412"/>
          </a:xfrm>
          <a:prstGeom prst="rect">
            <a:avLst/>
          </a:prstGeom>
          <a:solidFill>
            <a:srgbClr val="FFFFFF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فتقنينه في موقع أو على عينة لا يعني أنه يعتبر مقنناً على عينة </a:t>
            </a:r>
            <a:r>
              <a:rPr lang="ar-SA" sz="2000" b="1" dirty="0" smtClean="0">
                <a:latin typeface="Times New Roman" pitchFamily="18" charset="0"/>
                <a:cs typeface="Arabic Transparent" pitchFamily="2" charset="0"/>
              </a:rPr>
              <a:t>اخرى </a:t>
            </a:r>
            <a:r>
              <a:rPr lang="ar-SA" sz="2000" b="1" dirty="0">
                <a:latin typeface="Times New Roman" pitchFamily="18" charset="0"/>
                <a:cs typeface="Arabic Transparent" pitchFamily="2" charset="0"/>
              </a:rPr>
              <a:t>أو في موقع </a:t>
            </a:r>
            <a:r>
              <a:rPr lang="ar-SA" sz="2000" b="1" dirty="0" err="1">
                <a:latin typeface="Times New Roman" pitchFamily="18" charset="0"/>
                <a:cs typeface="Arabic Transparent" pitchFamily="2" charset="0"/>
              </a:rPr>
              <a:t>آخر .</a:t>
            </a:r>
            <a:endParaRPr lang="en-US" sz="2000" b="1" dirty="0">
              <a:cs typeface="Arabic Transparent" pitchFamily="2" charset="0"/>
            </a:endParaRPr>
          </a:p>
        </p:txBody>
      </p:sp>
      <p:sp>
        <p:nvSpPr>
          <p:cNvPr id="25623" name="Line 19"/>
          <p:cNvSpPr>
            <a:spLocks noChangeShapeType="1"/>
          </p:cNvSpPr>
          <p:nvPr/>
        </p:nvSpPr>
        <p:spPr bwMode="auto">
          <a:xfrm>
            <a:off x="4486275" y="609600"/>
            <a:ext cx="3362325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5624" name="Line 20"/>
          <p:cNvSpPr>
            <a:spLocks noChangeShapeType="1"/>
          </p:cNvSpPr>
          <p:nvPr/>
        </p:nvSpPr>
        <p:spPr bwMode="auto">
          <a:xfrm>
            <a:off x="7835900" y="596900"/>
            <a:ext cx="0" cy="6223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5625" name="AutoShape 21" descr="20%"/>
          <p:cNvSpPr>
            <a:spLocks noChangeArrowheads="1"/>
          </p:cNvSpPr>
          <p:nvPr/>
        </p:nvSpPr>
        <p:spPr bwMode="auto">
          <a:xfrm>
            <a:off x="2819400" y="165100"/>
            <a:ext cx="3657600" cy="8255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4000" b="1">
                <a:latin typeface="Times New Roman" pitchFamily="18" charset="0"/>
                <a:cs typeface="Arabic Transparent" pitchFamily="2" charset="0"/>
              </a:rPr>
              <a:t>البحوث التقويمية</a:t>
            </a:r>
            <a:endParaRPr lang="en-US" sz="3600" b="1">
              <a:cs typeface="Arabic Transparent" pitchFamily="2" charset="0"/>
            </a:endParaRPr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>
            <a:off x="7812360" y="1484784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5627" name="AutoShape 23"/>
          <p:cNvSpPr>
            <a:spLocks noChangeArrowheads="1"/>
          </p:cNvSpPr>
          <p:nvPr/>
        </p:nvSpPr>
        <p:spPr bwMode="auto">
          <a:xfrm>
            <a:off x="6553200" y="908720"/>
            <a:ext cx="2476500" cy="72008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3200" b="1" dirty="0"/>
              <a:t>خطوات إجرائها</a:t>
            </a:r>
            <a:endParaRPr lang="en-US" sz="3200" b="1" dirty="0"/>
          </a:p>
        </p:txBody>
      </p:sp>
      <p:sp>
        <p:nvSpPr>
          <p:cNvPr id="216088" name="Text Box 24"/>
          <p:cNvSpPr txBox="1">
            <a:spLocks noChangeArrowheads="1"/>
          </p:cNvSpPr>
          <p:nvPr/>
        </p:nvSpPr>
        <p:spPr bwMode="auto">
          <a:xfrm>
            <a:off x="76200" y="5919788"/>
            <a:ext cx="4025900" cy="785812"/>
          </a:xfrm>
          <a:prstGeom prst="rect">
            <a:avLst/>
          </a:prstGeom>
          <a:solidFill>
            <a:srgbClr val="FFFFFF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ar-SA" sz="2400" b="1"/>
              <a:t>طبَّق خطوات البحوث الاستكشافية مع إضافة ما تقتضيه البحوث التقويمية .</a:t>
            </a:r>
            <a:endParaRPr lang="en-US" sz="2400" b="1"/>
          </a:p>
        </p:txBody>
      </p:sp>
      <p:sp>
        <p:nvSpPr>
          <p:cNvPr id="28" name="مستطيل 27"/>
          <p:cNvSpPr/>
          <p:nvPr/>
        </p:nvSpPr>
        <p:spPr>
          <a:xfrm>
            <a:off x="5652120" y="5373216"/>
            <a:ext cx="33123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تحليل المعلومات وتفسيرها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nimBg="1"/>
      <p:bldP spid="216067" grpId="0" animBg="1"/>
      <p:bldP spid="216068" grpId="0" animBg="1"/>
      <p:bldP spid="216069" grpId="0" animBg="1"/>
      <p:bldP spid="216070" grpId="0" animBg="1"/>
      <p:bldP spid="216071" grpId="0" animBg="1"/>
      <p:bldP spid="216072" grpId="0" animBg="1"/>
      <p:bldP spid="216073" grpId="0" animBg="1"/>
      <p:bldP spid="216074" grpId="0" animBg="1"/>
      <p:bldP spid="216075" grpId="0" animBg="1"/>
      <p:bldP spid="216076" grpId="0" animBg="1"/>
      <p:bldP spid="216077" grpId="0" animBg="1"/>
      <p:bldP spid="216078" grpId="0" animBg="1"/>
      <p:bldP spid="216079" grpId="0" animBg="1"/>
      <p:bldP spid="216080" grpId="0" animBg="1"/>
      <p:bldP spid="216081" grpId="0" animBg="1"/>
      <p:bldP spid="216082" grpId="0" animBg="1"/>
      <p:bldP spid="216086" grpId="0" animBg="1"/>
      <p:bldP spid="2160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17090" name="Line 2"/>
          <p:cNvSpPr>
            <a:spLocks noChangeShapeType="1"/>
          </p:cNvSpPr>
          <p:nvPr/>
        </p:nvSpPr>
        <p:spPr bwMode="auto">
          <a:xfrm flipH="1">
            <a:off x="2514600" y="3733800"/>
            <a:ext cx="3429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217091" name="Line 3"/>
          <p:cNvSpPr>
            <a:spLocks noChangeShapeType="1"/>
          </p:cNvSpPr>
          <p:nvPr/>
        </p:nvSpPr>
        <p:spPr bwMode="auto">
          <a:xfrm>
            <a:off x="7848600" y="2425700"/>
            <a:ext cx="0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7092" name="AutoShape 4"/>
          <p:cNvSpPr>
            <a:spLocks noChangeArrowheads="1"/>
          </p:cNvSpPr>
          <p:nvPr/>
        </p:nvSpPr>
        <p:spPr bwMode="auto">
          <a:xfrm>
            <a:off x="5220072" y="2852936"/>
            <a:ext cx="3672408" cy="15121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2800" b="1" dirty="0" smtClean="0"/>
              <a:t>تطوير الواقع باختراع معنى ” ابداع ” أوابتداع وضعا ومبنى  ”تطوير لوضع </a:t>
            </a:r>
            <a:r>
              <a:rPr lang="ar-SA" sz="2800" b="1" dirty="0" err="1" smtClean="0"/>
              <a:t>قائم“ ”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486275" y="609600"/>
            <a:ext cx="3362325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7835900" y="596900"/>
            <a:ext cx="0" cy="10033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7200900" y="1751013"/>
            <a:ext cx="1257300" cy="6873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3600" b="1">
                <a:latin typeface="Times New Roman" pitchFamily="18" charset="0"/>
                <a:cs typeface="Arabic Transparent" pitchFamily="2" charset="0"/>
              </a:rPr>
              <a:t>هدفها</a:t>
            </a:r>
            <a:endParaRPr lang="en-US" sz="3200" b="1">
              <a:cs typeface="Arabic Transparent" pitchFamily="2" charset="0"/>
            </a:endParaRPr>
          </a:p>
        </p:txBody>
      </p:sp>
      <p:sp>
        <p:nvSpPr>
          <p:cNvPr id="217096" name="AutoShape 8"/>
          <p:cNvSpPr>
            <a:spLocks noChangeArrowheads="1"/>
          </p:cNvSpPr>
          <p:nvPr/>
        </p:nvSpPr>
        <p:spPr bwMode="auto">
          <a:xfrm>
            <a:off x="304800" y="4419600"/>
            <a:ext cx="4800600" cy="22497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Low"/>
            <a:r>
              <a:rPr lang="ar-SA" sz="3200" b="1" dirty="0">
                <a:latin typeface="Times New Roman" pitchFamily="18" charset="0"/>
                <a:cs typeface="Arabic Transparent" pitchFamily="2" charset="0"/>
              </a:rPr>
              <a:t>ويلاحظ هنا أن لا يعتقد الباحث أن التوصيات التي ينتهي إليها بحثه هي </a:t>
            </a:r>
            <a:r>
              <a:rPr lang="ar-SA" sz="3200" b="1" dirty="0" smtClean="0">
                <a:latin typeface="Times New Roman" pitchFamily="18" charset="0"/>
                <a:cs typeface="Arabic Transparent" pitchFamily="2" charset="0"/>
              </a:rPr>
              <a:t>بمثابة ابداع أو ابتداع,</a:t>
            </a:r>
            <a:r>
              <a:rPr lang="ar-SA" sz="3200" b="1" dirty="0" err="1" smtClean="0">
                <a:latin typeface="Times New Roman" pitchFamily="18" charset="0"/>
                <a:cs typeface="Arabic Transparent" pitchFamily="2" charset="0"/>
              </a:rPr>
              <a:t>وانما</a:t>
            </a:r>
            <a:r>
              <a:rPr lang="ar-SA" sz="3200" b="1" dirty="0" smtClean="0">
                <a:latin typeface="Times New Roman" pitchFamily="18" charset="0"/>
                <a:cs typeface="Arabic Transparent" pitchFamily="2" charset="0"/>
              </a:rPr>
              <a:t> بتطبيق خطواتها </a:t>
            </a:r>
            <a:r>
              <a:rPr lang="ar-SA" sz="3200" b="1" dirty="0" err="1" smtClean="0">
                <a:latin typeface="Times New Roman" pitchFamily="18" charset="0"/>
                <a:cs typeface="Arabic Transparent" pitchFamily="2" charset="0"/>
              </a:rPr>
              <a:t>الأجرائية</a:t>
            </a:r>
            <a:endParaRPr lang="en-US" sz="3200" b="1" dirty="0">
              <a:latin typeface="Times New Roman" pitchFamily="18" charset="0"/>
              <a:cs typeface="Arabic Transparent" pitchFamily="2" charset="0"/>
            </a:endParaRPr>
          </a:p>
        </p:txBody>
      </p:sp>
      <p:sp>
        <p:nvSpPr>
          <p:cNvPr id="217097" name="Line 9"/>
          <p:cNvSpPr>
            <a:spLocks noChangeShapeType="1"/>
          </p:cNvSpPr>
          <p:nvPr/>
        </p:nvSpPr>
        <p:spPr bwMode="auto">
          <a:xfrm>
            <a:off x="2540000" y="3721100"/>
            <a:ext cx="0" cy="6223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6635" name="AutoShape 10" descr="20%"/>
          <p:cNvSpPr>
            <a:spLocks noChangeArrowheads="1"/>
          </p:cNvSpPr>
          <p:nvPr/>
        </p:nvSpPr>
        <p:spPr bwMode="auto">
          <a:xfrm>
            <a:off x="2819400" y="165100"/>
            <a:ext cx="3657600" cy="211177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4000" b="1" dirty="0">
                <a:latin typeface="Times New Roman" pitchFamily="18" charset="0"/>
                <a:cs typeface="Arabic Transparent" pitchFamily="2" charset="0"/>
              </a:rPr>
              <a:t>البحوث </a:t>
            </a:r>
            <a:r>
              <a:rPr lang="ar-SA" sz="4000" b="1" dirty="0" smtClean="0">
                <a:latin typeface="Times New Roman" pitchFamily="18" charset="0"/>
                <a:cs typeface="Arabic Transparent" pitchFamily="2" charset="0"/>
              </a:rPr>
              <a:t>التطويرية  </a:t>
            </a:r>
            <a:r>
              <a:rPr lang="en-US" sz="2800" b="1" dirty="0" smtClean="0">
                <a:latin typeface="Times New Roman" pitchFamily="18" charset="0"/>
                <a:cs typeface="Arabic Transparent" pitchFamily="2" charset="0"/>
              </a:rPr>
              <a:t>Research  and  Development 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Arabic Transparent" pitchFamily="2" charset="0"/>
              </a:rPr>
              <a:t>“R and  D”</a:t>
            </a:r>
            <a:endParaRPr lang="en-US" sz="2800" b="1" dirty="0">
              <a:cs typeface="Arabic Transparent" pitchFamily="2" charset="0"/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1AD7-5E78-4A50-B28A-7AF89DD0F084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animBg="1"/>
      <p:bldP spid="217091" grpId="0" animBg="1"/>
      <p:bldP spid="217092" grpId="0" animBg="1"/>
      <p:bldP spid="217096" grpId="0" animBg="1"/>
      <p:bldP spid="2170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4477F-8888-44FF-90C4-CAFB4D56D8BC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218114" name="Line 2"/>
          <p:cNvSpPr>
            <a:spLocks noChangeShapeType="1"/>
          </p:cNvSpPr>
          <p:nvPr/>
        </p:nvSpPr>
        <p:spPr bwMode="auto">
          <a:xfrm flipH="1">
            <a:off x="2699792" y="6381329"/>
            <a:ext cx="166871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8115" name="Line 3"/>
          <p:cNvSpPr>
            <a:spLocks noChangeShapeType="1"/>
          </p:cNvSpPr>
          <p:nvPr/>
        </p:nvSpPr>
        <p:spPr bwMode="auto">
          <a:xfrm flipH="1">
            <a:off x="2273300" y="4965700"/>
            <a:ext cx="1371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18116" name="Line 4"/>
          <p:cNvSpPr>
            <a:spLocks noChangeShapeType="1"/>
          </p:cNvSpPr>
          <p:nvPr/>
        </p:nvSpPr>
        <p:spPr bwMode="auto">
          <a:xfrm>
            <a:off x="7886700" y="5880100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>
            <a:off x="7886700" y="5118100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7886700" y="4330700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>
            <a:off x="7884368" y="3501008"/>
            <a:ext cx="5507" cy="29629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>
            <a:off x="7884369" y="2420888"/>
            <a:ext cx="0" cy="21602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3517900" y="1844824"/>
            <a:ext cx="5473700" cy="576064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400" b="1" dirty="0"/>
              <a:t>تشخيص </a:t>
            </a:r>
            <a:r>
              <a:rPr lang="ar-SA" sz="2400" b="1" dirty="0" smtClean="0"/>
              <a:t>الواقع </a:t>
            </a:r>
            <a:r>
              <a:rPr lang="ar-SA" sz="2400" b="1" dirty="0" err="1" smtClean="0"/>
              <a:t>لاثبات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الحاجةالى</a:t>
            </a:r>
            <a:r>
              <a:rPr lang="ar-SA" sz="2400" b="1" dirty="0" smtClean="0"/>
              <a:t> تغييره أو تطويره</a:t>
            </a:r>
            <a:endParaRPr lang="en-US" sz="2400" b="1" dirty="0"/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3491880" y="2636912"/>
            <a:ext cx="5652120" cy="936104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ar-SA" sz="2000" b="1" dirty="0" smtClean="0"/>
              <a:t>استجلاء </a:t>
            </a:r>
            <a:r>
              <a:rPr lang="ar-SA" sz="2000" b="1" dirty="0"/>
              <a:t>الأمثل من الأطر النظرية </a:t>
            </a:r>
            <a:r>
              <a:rPr lang="ar-SA" sz="2000" b="1" dirty="0" smtClean="0"/>
              <a:t>أو/ و التجارب العالمية لتحقيق التوظيف الأفضل من الفكر أو السلوك العالمي</a:t>
            </a:r>
            <a:endParaRPr lang="en-US" sz="2000" b="1" dirty="0"/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3505200" y="3860800"/>
            <a:ext cx="5473700" cy="62230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400" b="1" dirty="0"/>
              <a:t>الصياغة </a:t>
            </a:r>
            <a:r>
              <a:rPr lang="ar-SA" sz="2400" b="1" dirty="0" smtClean="0"/>
              <a:t>الأولية للإبداع أو التطوير كأن يكون مثلا  </a:t>
            </a:r>
            <a:endParaRPr lang="en-US" sz="2400" b="1" dirty="0"/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3505200" y="4737100"/>
            <a:ext cx="5473700" cy="52070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 dirty="0"/>
              <a:t>تقويم الصياغة </a:t>
            </a:r>
            <a:r>
              <a:rPr lang="ar-SA" sz="2800" b="1" dirty="0" smtClean="0"/>
              <a:t>الأولية بما تقتضيه طبيعتها إما </a:t>
            </a:r>
            <a:r>
              <a:rPr lang="ar-SA" sz="2800" dirty="0" smtClean="0"/>
              <a:t> </a:t>
            </a:r>
            <a:endParaRPr lang="en-US" sz="2800" dirty="0"/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3517900" y="5511800"/>
            <a:ext cx="5473700" cy="53340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ar-SA" sz="2800" b="1" dirty="0"/>
              <a:t>الصياغة النهائية </a:t>
            </a:r>
            <a:r>
              <a:rPr lang="ar-SA" sz="2800" b="1" dirty="0" smtClean="0"/>
              <a:t>للإبداع أو التطوير المقترح</a:t>
            </a:r>
            <a:endParaRPr lang="en-US" sz="2800" b="1" dirty="0"/>
          </a:p>
        </p:txBody>
      </p:sp>
      <p:sp>
        <p:nvSpPr>
          <p:cNvPr id="27665" name="Line 14"/>
          <p:cNvSpPr>
            <a:spLocks noChangeShapeType="1"/>
          </p:cNvSpPr>
          <p:nvPr/>
        </p:nvSpPr>
        <p:spPr bwMode="auto">
          <a:xfrm>
            <a:off x="4486275" y="609600"/>
            <a:ext cx="3362325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27666" name="Line 15"/>
          <p:cNvSpPr>
            <a:spLocks noChangeShapeType="1"/>
          </p:cNvSpPr>
          <p:nvPr/>
        </p:nvSpPr>
        <p:spPr bwMode="auto">
          <a:xfrm>
            <a:off x="7835900" y="596900"/>
            <a:ext cx="0" cy="6223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7667" name="AutoShape 16" descr="20%"/>
          <p:cNvSpPr>
            <a:spLocks noChangeArrowheads="1"/>
          </p:cNvSpPr>
          <p:nvPr/>
        </p:nvSpPr>
        <p:spPr bwMode="auto">
          <a:xfrm>
            <a:off x="2819400" y="165100"/>
            <a:ext cx="3657600" cy="8255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57150" cmpd="thinThick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4000" b="1" dirty="0">
                <a:latin typeface="Times New Roman" pitchFamily="18" charset="0"/>
                <a:cs typeface="Arabic Transparent" pitchFamily="2" charset="0"/>
              </a:rPr>
              <a:t>البحوث التطويرية</a:t>
            </a:r>
            <a:endParaRPr lang="en-US" sz="3600" b="1" dirty="0">
              <a:cs typeface="Arabic Transparent" pitchFamily="2" charset="0"/>
            </a:endParaRP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>
            <a:off x="7812360" y="1556792"/>
            <a:ext cx="3175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7669" name="AutoShape 18"/>
          <p:cNvSpPr>
            <a:spLocks noChangeArrowheads="1"/>
          </p:cNvSpPr>
          <p:nvPr/>
        </p:nvSpPr>
        <p:spPr bwMode="auto">
          <a:xfrm>
            <a:off x="6444208" y="908720"/>
            <a:ext cx="2476500" cy="687388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3200" b="1" dirty="0"/>
              <a:t>خطوات إجرائها</a:t>
            </a:r>
            <a:endParaRPr lang="en-US" sz="3200" b="1" dirty="0"/>
          </a:p>
        </p:txBody>
      </p:sp>
      <p:sp>
        <p:nvSpPr>
          <p:cNvPr id="27671" name="Text Box 20"/>
          <p:cNvSpPr txBox="1">
            <a:spLocks noChangeArrowheads="1"/>
          </p:cNvSpPr>
          <p:nvPr/>
        </p:nvSpPr>
        <p:spPr bwMode="auto">
          <a:xfrm>
            <a:off x="228600" y="4038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127000" y="3530600"/>
            <a:ext cx="15240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b="1" dirty="0"/>
              <a:t>بتحكيمه من المختصين</a:t>
            </a:r>
            <a:endParaRPr lang="en-US" sz="2400" dirty="0"/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127000" y="4432300"/>
            <a:ext cx="1524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b="1" dirty="0"/>
              <a:t>أو بتجريبه</a:t>
            </a:r>
            <a:endParaRPr lang="en-US" sz="2400" b="1" dirty="0"/>
          </a:p>
        </p:txBody>
      </p:sp>
      <p:sp>
        <p:nvSpPr>
          <p:cNvPr id="218135" name="Line 23"/>
          <p:cNvSpPr>
            <a:spLocks noChangeShapeType="1"/>
          </p:cNvSpPr>
          <p:nvPr/>
        </p:nvSpPr>
        <p:spPr bwMode="auto">
          <a:xfrm flipV="1">
            <a:off x="2286000" y="3975100"/>
            <a:ext cx="0" cy="10033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218136" name="Line 24"/>
          <p:cNvSpPr>
            <a:spLocks noChangeShapeType="1"/>
          </p:cNvSpPr>
          <p:nvPr/>
        </p:nvSpPr>
        <p:spPr bwMode="auto">
          <a:xfrm flipH="1">
            <a:off x="1828800" y="3987800"/>
            <a:ext cx="4572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8137" name="Line 25"/>
          <p:cNvSpPr>
            <a:spLocks noChangeShapeType="1"/>
          </p:cNvSpPr>
          <p:nvPr/>
        </p:nvSpPr>
        <p:spPr bwMode="auto">
          <a:xfrm flipH="1">
            <a:off x="1828800" y="4572000"/>
            <a:ext cx="4572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218138" name="Text Box 26"/>
          <p:cNvSpPr txBox="1">
            <a:spLocks noChangeArrowheads="1"/>
          </p:cNvSpPr>
          <p:nvPr/>
        </p:nvSpPr>
        <p:spPr bwMode="auto">
          <a:xfrm>
            <a:off x="76200" y="5181600"/>
            <a:ext cx="2667000" cy="1600200"/>
          </a:xfrm>
          <a:prstGeom prst="rect">
            <a:avLst/>
          </a:prstGeom>
          <a:solidFill>
            <a:srgbClr val="FFFFFF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justLow"/>
            <a:r>
              <a:rPr lang="ar-SA" sz="2400" b="1" dirty="0"/>
              <a:t>طبَّق خطوات البحوث الاستكشافية مع إضافة ما تقتضيه البحوث </a:t>
            </a:r>
            <a:r>
              <a:rPr lang="ar-SA" sz="2400" b="1" dirty="0" err="1"/>
              <a:t>التطويرية .</a:t>
            </a:r>
            <a:endParaRPr lang="en-US" sz="2400" b="1" dirty="0"/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 flipH="1">
            <a:off x="2915816" y="4149080"/>
            <a:ext cx="579512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V="1">
            <a:off x="2915816" y="1484784"/>
            <a:ext cx="0" cy="273149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2483768" y="2348880"/>
            <a:ext cx="4572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 flipH="1">
            <a:off x="2483768" y="3140968"/>
            <a:ext cx="4572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 flipH="1">
            <a:off x="2483768" y="1484784"/>
            <a:ext cx="4572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755576" y="1196752"/>
            <a:ext cx="1524000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تصور مقترح</a:t>
            </a:r>
            <a:endParaRPr lang="en-US" sz="2400" b="1" dirty="0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0" y="2060848"/>
            <a:ext cx="2279576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نموذج وآلية جديدة</a:t>
            </a:r>
            <a:endParaRPr lang="en-US" sz="2400" b="1" dirty="0"/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323528" y="2924944"/>
            <a:ext cx="1956048" cy="46166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برنامج تطويري</a:t>
            </a:r>
            <a:endParaRPr lang="en-US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1115616" y="1700808"/>
            <a:ext cx="792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أو</a:t>
            </a:r>
            <a:endParaRPr lang="ar-SA" sz="20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1259632" y="249289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أو</a:t>
            </a:r>
            <a:endParaRPr lang="ar-SA" sz="20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4355976" y="6165304"/>
            <a:ext cx="46085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كتابة فصول البحث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/>
      <p:bldP spid="218115" grpId="0" animBg="1"/>
      <p:bldP spid="218116" grpId="0" animBg="1"/>
      <p:bldP spid="218117" grpId="0" animBg="1"/>
      <p:bldP spid="218118" grpId="0" animBg="1"/>
      <p:bldP spid="218119" grpId="0" animBg="1"/>
      <p:bldP spid="218120" grpId="0" animBg="1"/>
      <p:bldP spid="218121" grpId="0" animBg="1"/>
      <p:bldP spid="218122" grpId="0" animBg="1"/>
      <p:bldP spid="218123" grpId="0" animBg="1"/>
      <p:bldP spid="218124" grpId="0" animBg="1"/>
      <p:bldP spid="218125" grpId="0" animBg="1"/>
      <p:bldP spid="218129" grpId="0" animBg="1"/>
      <p:bldP spid="218133" grpId="0" animBg="1"/>
      <p:bldP spid="218134" grpId="0" animBg="1"/>
      <p:bldP spid="218135" grpId="0" animBg="1"/>
      <p:bldP spid="218136" grpId="0" animBg="1"/>
      <p:bldP spid="218137" grpId="0" animBg="1"/>
      <p:bldP spid="21813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1619672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شكل بيضاوي 6"/>
          <p:cNvSpPr/>
          <p:nvPr/>
        </p:nvSpPr>
        <p:spPr>
          <a:xfrm>
            <a:off x="251520" y="1916832"/>
            <a:ext cx="2555776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وهو ما يجيب على أسئلة البحث بأدلة احصائية بالتعبير عن الأفكار بالأرقام </a:t>
            </a:r>
            <a:endParaRPr lang="ar-SA" sz="1400" b="1" dirty="0">
              <a:solidFill>
                <a:schemeClr val="tx1"/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 flipH="1">
            <a:off x="2987824" y="3789040"/>
            <a:ext cx="18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شكل بيضاوي 8"/>
          <p:cNvSpPr/>
          <p:nvPr/>
        </p:nvSpPr>
        <p:spPr>
          <a:xfrm>
            <a:off x="179512" y="3284984"/>
            <a:ext cx="2555776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وهو ما يجيب على أسئلة البحث بأدلة وبراهين كيفية أي أفكار مستنبطة من المصادر المعاصرة أو التاريخية </a:t>
            </a:r>
            <a:endParaRPr lang="ar-SA" sz="1400" b="1" dirty="0">
              <a:solidFill>
                <a:schemeClr val="tx1"/>
              </a:solidFill>
            </a:endParaRPr>
          </a:p>
        </p:txBody>
      </p:sp>
      <p:cxnSp>
        <p:nvCxnSpPr>
          <p:cNvPr id="12" name="رابط كسهم مستقيم 11"/>
          <p:cNvCxnSpPr/>
          <p:nvPr/>
        </p:nvCxnSpPr>
        <p:spPr>
          <a:xfrm flipH="1">
            <a:off x="2987824" y="2492896"/>
            <a:ext cx="18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4932040" y="6093296"/>
            <a:ext cx="8640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5796136" y="5445224"/>
            <a:ext cx="0" cy="64807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323528" y="5445224"/>
            <a:ext cx="4499992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هو الذي لا تقنن فيه مشكلة البحث تقنين ضيق ابتداءا و انما يتم الوصول إلى ذلك بعد المعايشة الفعلية وجمع المعلومات وتحليلها وتفسيرها 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25" name="رابط مستقيم 24"/>
          <p:cNvCxnSpPr/>
          <p:nvPr/>
        </p:nvCxnSpPr>
        <p:spPr>
          <a:xfrm flipH="1">
            <a:off x="6660232" y="2564904"/>
            <a:ext cx="50405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H="1">
            <a:off x="6588224" y="3789040"/>
            <a:ext cx="57606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7164288" y="548680"/>
            <a:ext cx="0" cy="20162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7164288" y="3789040"/>
            <a:ext cx="0" cy="244827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flipV="1">
            <a:off x="7164288" y="4941168"/>
            <a:ext cx="576064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flipV="1">
            <a:off x="7164288" y="6237312"/>
            <a:ext cx="576064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مجموعة 37"/>
          <p:cNvGrpSpPr/>
          <p:nvPr/>
        </p:nvGrpSpPr>
        <p:grpSpPr>
          <a:xfrm>
            <a:off x="3695816" y="3103104"/>
            <a:ext cx="5255864" cy="2198104"/>
            <a:chOff x="3180920" y="2123492"/>
            <a:chExt cx="5255864" cy="2198104"/>
          </a:xfrm>
        </p:grpSpPr>
        <p:sp>
          <p:nvSpPr>
            <p:cNvPr id="39" name="مستطيل مستدير الزوايا 38"/>
            <p:cNvSpPr/>
            <p:nvPr/>
          </p:nvSpPr>
          <p:spPr>
            <a:xfrm>
              <a:off x="7369472" y="3745532"/>
              <a:ext cx="1067312" cy="5760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ar-SA" b="1" dirty="0" smtClean="0"/>
                <a:t>معاصر</a:t>
              </a:r>
              <a:endParaRPr lang="ar-SA" b="1" dirty="0"/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3180920" y="2123492"/>
              <a:ext cx="1752368" cy="6517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1600" kern="1200" dirty="0"/>
            </a:p>
          </p:txBody>
        </p:sp>
      </p:grpSp>
      <p:sp>
        <p:nvSpPr>
          <p:cNvPr id="44" name="مستطيل مستدير الزوايا 43"/>
          <p:cNvSpPr/>
          <p:nvPr/>
        </p:nvSpPr>
        <p:spPr>
          <a:xfrm>
            <a:off x="7884368" y="5877272"/>
            <a:ext cx="1067312" cy="576064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ar-SA" b="1" dirty="0" smtClean="0"/>
              <a:t>تاريخي</a:t>
            </a:r>
            <a:endParaRPr lang="ar-SA" b="1" dirty="0"/>
          </a:p>
        </p:txBody>
      </p:sp>
      <p:cxnSp>
        <p:nvCxnSpPr>
          <p:cNvPr id="45" name="رابط كسهم مستقيم 44"/>
          <p:cNvCxnSpPr/>
          <p:nvPr/>
        </p:nvCxnSpPr>
        <p:spPr>
          <a:xfrm flipV="1">
            <a:off x="7164288" y="548680"/>
            <a:ext cx="576064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 flipV="1">
            <a:off x="7164288" y="1844824"/>
            <a:ext cx="576064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مستطيل مستدير الزوايا 48"/>
          <p:cNvSpPr/>
          <p:nvPr/>
        </p:nvSpPr>
        <p:spPr>
          <a:xfrm>
            <a:off x="7812360" y="1556792"/>
            <a:ext cx="1067312" cy="576064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ar-SA" b="1" dirty="0" smtClean="0"/>
              <a:t>وثائقي</a:t>
            </a:r>
            <a:endParaRPr lang="ar-SA" b="1" dirty="0"/>
          </a:p>
        </p:txBody>
      </p:sp>
      <p:sp>
        <p:nvSpPr>
          <p:cNvPr id="50" name="مستطيل مستدير الزوايا 49"/>
          <p:cNvSpPr/>
          <p:nvPr/>
        </p:nvSpPr>
        <p:spPr>
          <a:xfrm>
            <a:off x="7812360" y="332656"/>
            <a:ext cx="1067312" cy="576064"/>
          </a:xfrm>
          <a:prstGeom prst="round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ar-SA" b="1" dirty="0" smtClean="0"/>
              <a:t>ميداني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251520" y="260648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شكل بيضاوي 6"/>
          <p:cNvSpPr/>
          <p:nvPr/>
        </p:nvSpPr>
        <p:spPr>
          <a:xfrm>
            <a:off x="4788024" y="2276872"/>
            <a:ext cx="2952328" cy="28083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b="1" dirty="0" smtClean="0"/>
              <a:t>البحث الكمي</a:t>
            </a:r>
            <a:endParaRPr lang="ar-SA" sz="60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179512" y="0"/>
            <a:ext cx="4032448" cy="335699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الميداني </a:t>
            </a:r>
            <a:r>
              <a:rPr lang="ar-SA" sz="3200" b="1" dirty="0" smtClean="0">
                <a:solidFill>
                  <a:schemeClr val="tx1"/>
                </a:solidFill>
              </a:rPr>
              <a:t>           </a:t>
            </a:r>
            <a:r>
              <a:rPr lang="ar-SA" sz="2400" b="1" dirty="0" smtClean="0">
                <a:solidFill>
                  <a:schemeClr val="tx1"/>
                </a:solidFill>
              </a:rPr>
              <a:t>وهو غالبا ما تتم فيه اجابة اسئلة البحث بواسطة عددا من أدوات البحث مثل     الأستبانة , المقابلة , التجربة  ,الملاحظة ....</a:t>
            </a:r>
            <a:endParaRPr lang="ar-SA" sz="3200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0" y="3645024"/>
            <a:ext cx="3995936" cy="321297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الوثائقي           </a:t>
            </a:r>
            <a:r>
              <a:rPr lang="ar-SA" sz="2400" b="1" dirty="0" smtClean="0">
                <a:solidFill>
                  <a:schemeClr val="tx1"/>
                </a:solidFill>
              </a:rPr>
              <a:t>وهو غالباما تتم فيه اجابة اسئلة البحث من المصادر المكتوبة مثلا لمعرفة التضاد ، أو التأييد والمعارضة ...والبرهنة عليها بالتكميم ” الأعداد ”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2" name="سهم إلى اليمين 11"/>
          <p:cNvSpPr/>
          <p:nvPr/>
        </p:nvSpPr>
        <p:spPr>
          <a:xfrm rot="12797033">
            <a:off x="3760635" y="2721616"/>
            <a:ext cx="978408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سهم إلى اليمين 12"/>
          <p:cNvSpPr/>
          <p:nvPr/>
        </p:nvSpPr>
        <p:spPr>
          <a:xfrm rot="8127702">
            <a:off x="3809361" y="4278587"/>
            <a:ext cx="978408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تمرير عمودي 3"/>
          <p:cNvSpPr/>
          <p:nvPr/>
        </p:nvSpPr>
        <p:spPr>
          <a:xfrm>
            <a:off x="2123728" y="2060848"/>
            <a:ext cx="3625560" cy="39604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chemeClr val="bg1"/>
                </a:solidFill>
              </a:rPr>
              <a:t>الإجابة في الشرائح التالية</a:t>
            </a:r>
            <a:endParaRPr lang="ar-SA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547664" y="2060848"/>
          <a:ext cx="74271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رابط مستقيم 9"/>
          <p:cNvCxnSpPr/>
          <p:nvPr/>
        </p:nvCxnSpPr>
        <p:spPr>
          <a:xfrm flipV="1">
            <a:off x="5220072" y="2204864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4427984" y="2204864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251520" y="188640"/>
            <a:ext cx="4032448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وهذا يختلف باختلاف الهدف من البحث فقد يتم تحقيقه من خلال </a:t>
            </a:r>
            <a:r>
              <a:rPr lang="ar-SA" sz="2400" b="1" dirty="0" err="1" smtClean="0"/>
              <a:t>المسح </a:t>
            </a:r>
            <a:r>
              <a:rPr lang="ar-SA" sz="2400" b="1" dirty="0" smtClean="0"/>
              <a:t>، أو معرفة </a:t>
            </a:r>
            <a:r>
              <a:rPr lang="ar-SA" sz="2400" b="1" dirty="0" err="1" smtClean="0"/>
              <a:t>العلاقة </a:t>
            </a:r>
            <a:r>
              <a:rPr lang="ar-SA" sz="2400" b="1" dirty="0" smtClean="0"/>
              <a:t>، أو معرفة أثر الزمن أو معرفة السبب </a:t>
            </a:r>
            <a:r>
              <a:rPr lang="ar-SA" sz="2400" b="1" dirty="0" err="1" smtClean="0"/>
              <a:t>وأثره ...</a:t>
            </a:r>
            <a:r>
              <a:rPr lang="ar-SA" sz="2400" b="1" dirty="0" smtClean="0"/>
              <a:t> ولكن ليس من خلال المعالجة الاحصائية </a:t>
            </a:r>
            <a:r>
              <a:rPr lang="ar-SA" sz="2400" b="1" dirty="0" err="1" smtClean="0"/>
              <a:t>وانما</a:t>
            </a:r>
            <a:r>
              <a:rPr lang="ar-SA" sz="2400" b="1" dirty="0" smtClean="0"/>
              <a:t> من استنباط الأدلة والبراهين من المصادر ولهذا يسمى احيانا بالبحث الكيفي </a:t>
            </a:r>
            <a:endParaRPr lang="ar-SA" sz="2400" b="1" dirty="0"/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2195736" y="5661248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2195736" y="5229200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7380312" y="4581128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مستدير الزوايا 19"/>
          <p:cNvSpPr/>
          <p:nvPr/>
        </p:nvSpPr>
        <p:spPr>
          <a:xfrm>
            <a:off x="611560" y="3861048"/>
            <a:ext cx="2232248" cy="122413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أي ان مشكلة البحث حصلت في الماضي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6732240" y="1700808"/>
            <a:ext cx="1440160" cy="266429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أي ان مشكلة البحث حصلت في الحاضر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تشخيص الواقع يبرهن على عدم استثمار تلك الجهود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منحني إلى اليمين 4"/>
          <p:cNvSpPr/>
          <p:nvPr/>
        </p:nvSpPr>
        <p:spPr>
          <a:xfrm>
            <a:off x="1331640" y="564184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-1404664" y="692696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منحني إلى اليمين 4"/>
          <p:cNvSpPr/>
          <p:nvPr/>
        </p:nvSpPr>
        <p:spPr>
          <a:xfrm>
            <a:off x="755576" y="332656"/>
            <a:ext cx="731520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سهم للأسفل 5"/>
          <p:cNvSpPr/>
          <p:nvPr/>
        </p:nvSpPr>
        <p:spPr>
          <a:xfrm>
            <a:off x="2411760" y="5877272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5292080" y="2132856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292080" y="4437112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رسم تخطيطي 9"/>
          <p:cNvGraphicFramePr/>
          <p:nvPr/>
        </p:nvGraphicFramePr>
        <p:xfrm>
          <a:off x="5940152" y="476672"/>
          <a:ext cx="2992416" cy="2930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سهم منحني إلى اليمين 10"/>
          <p:cNvSpPr/>
          <p:nvPr/>
        </p:nvSpPr>
        <p:spPr>
          <a:xfrm rot="19290866">
            <a:off x="580161" y="4979459"/>
            <a:ext cx="731520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graphicFrame>
        <p:nvGraphicFramePr>
          <p:cNvPr id="13" name="رسم تخطيطي 12"/>
          <p:cNvGraphicFramePr/>
          <p:nvPr/>
        </p:nvGraphicFramePr>
        <p:xfrm>
          <a:off x="5940152" y="3717032"/>
          <a:ext cx="299241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51520" y="476672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منحني إلى اليمين 4"/>
          <p:cNvSpPr/>
          <p:nvPr/>
        </p:nvSpPr>
        <p:spPr>
          <a:xfrm>
            <a:off x="683568" y="52292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323528" y="1412776"/>
          <a:ext cx="83045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323528" y="260648"/>
          <a:ext cx="86162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6"/>
          <p:cNvSpPr>
            <a:spLocks noChangeShapeType="1"/>
          </p:cNvSpPr>
          <p:nvPr/>
        </p:nvSpPr>
        <p:spPr bwMode="auto">
          <a:xfrm>
            <a:off x="7924800" y="1828800"/>
            <a:ext cx="0" cy="914400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6372200" y="404664"/>
            <a:ext cx="2592288" cy="1731640"/>
          </a:xfrm>
          <a:prstGeom prst="rect">
            <a:avLst/>
          </a:prstGeom>
          <a:solidFill>
            <a:srgbClr val="FFCC66"/>
          </a:solidFill>
          <a:ln w="38100" cmpd="dbl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3600" b="1" dirty="0">
                <a:latin typeface="Times New Roman" pitchFamily="18" charset="0"/>
                <a:cs typeface="Arabic Transparent" pitchFamily="2" charset="0"/>
              </a:rPr>
              <a:t>البحث </a:t>
            </a:r>
          </a:p>
          <a:p>
            <a:pPr algn="ctr"/>
            <a:r>
              <a:rPr lang="ar-SA" sz="3600" b="1" dirty="0" smtClean="0">
                <a:latin typeface="Times New Roman" pitchFamily="18" charset="0"/>
                <a:cs typeface="Arabic Transparent" pitchFamily="2" charset="0"/>
              </a:rPr>
              <a:t>الأساسي  </a:t>
            </a:r>
            <a:r>
              <a:rPr lang="en-US" sz="2400" b="1" dirty="0" smtClean="0">
                <a:latin typeface="Times New Roman" pitchFamily="18" charset="0"/>
                <a:cs typeface="Arabic Transparent" pitchFamily="2" charset="0"/>
              </a:rPr>
              <a:t>Basic Research</a:t>
            </a:r>
            <a:endParaRPr lang="en-US" sz="2400" b="1" dirty="0">
              <a:cs typeface="Arabic Transparent" pitchFamily="2" charset="0"/>
            </a:endParaRPr>
          </a:p>
        </p:txBody>
      </p:sp>
      <p:sp>
        <p:nvSpPr>
          <p:cNvPr id="11269" name="AutoShape 12"/>
          <p:cNvSpPr>
            <a:spLocks noChangeAspect="1" noChangeArrowheads="1"/>
          </p:cNvSpPr>
          <p:nvPr/>
        </p:nvSpPr>
        <p:spPr bwMode="auto">
          <a:xfrm>
            <a:off x="7277100" y="28448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rtl="0"/>
            <a:r>
              <a:rPr lang="ar-SA" sz="3600" b="1" dirty="0">
                <a:latin typeface="Times New Roman" pitchFamily="18" charset="0"/>
                <a:cs typeface="Arabic Transparent" pitchFamily="2" charset="0"/>
              </a:rPr>
              <a:t>هدفه</a:t>
            </a:r>
            <a:endParaRPr lang="en-US" sz="3200" b="1" dirty="0">
              <a:cs typeface="Arabic Transparent" pitchFamily="2" charset="0"/>
            </a:endParaRPr>
          </a:p>
        </p:txBody>
      </p:sp>
      <p:sp>
        <p:nvSpPr>
          <p:cNvPr id="112682" name="AutoShape 42"/>
          <p:cNvSpPr>
            <a:spLocks noChangeAspect="1" noChangeArrowheads="1"/>
          </p:cNvSpPr>
          <p:nvPr/>
        </p:nvSpPr>
        <p:spPr bwMode="auto">
          <a:xfrm>
            <a:off x="1752600" y="4495800"/>
            <a:ext cx="44958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ar-SA" sz="3600" b="1" dirty="0">
                <a:latin typeface="Times New Roman" pitchFamily="18" charset="0"/>
                <a:cs typeface="Arabic Transparent" pitchFamily="2" charset="0"/>
              </a:rPr>
              <a:t>تنمية المعرفة </a:t>
            </a:r>
          </a:p>
          <a:p>
            <a:pPr algn="ctr"/>
            <a:r>
              <a:rPr lang="ar-SA" sz="3600" b="1" dirty="0">
                <a:latin typeface="Times New Roman" pitchFamily="18" charset="0"/>
                <a:cs typeface="Arabic Transparent" pitchFamily="2" charset="0"/>
              </a:rPr>
              <a:t>وتطوير الفكر العلمي</a:t>
            </a:r>
            <a:endParaRPr lang="en-US" sz="3600" b="1" dirty="0">
              <a:cs typeface="Arabic Transparent" pitchFamily="2" charset="0"/>
            </a:endParaRPr>
          </a:p>
        </p:txBody>
      </p:sp>
      <p:sp>
        <p:nvSpPr>
          <p:cNvPr id="112686" name="Line 46"/>
          <p:cNvSpPr>
            <a:spLocks noChangeShapeType="1"/>
          </p:cNvSpPr>
          <p:nvPr/>
        </p:nvSpPr>
        <p:spPr bwMode="auto">
          <a:xfrm>
            <a:off x="7924800" y="3454400"/>
            <a:ext cx="0" cy="1739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112687" name="Line 47"/>
          <p:cNvSpPr>
            <a:spLocks noChangeShapeType="1"/>
          </p:cNvSpPr>
          <p:nvPr/>
        </p:nvSpPr>
        <p:spPr bwMode="auto">
          <a:xfrm flipH="1">
            <a:off x="6400800" y="51816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1AD7-5E78-4A50-B28A-7AF89DD0F084}" type="slidenum">
              <a:rPr lang="ar-SA" smtClean="0"/>
              <a:pPr/>
              <a:t>9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2" grpId="0" animBg="1"/>
      <p:bldP spid="112686" grpId="0" animBg="1"/>
      <p:bldP spid="11268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965</Words>
  <Application>Microsoft Office PowerPoint</Application>
  <PresentationFormat>عرض على الشاشة (3:4)‏</PresentationFormat>
  <Paragraphs>166</Paragraphs>
  <Slides>22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سمة Office</vt:lpstr>
      <vt:lpstr>الشريحة 1</vt:lpstr>
      <vt:lpstr>الشريحة 2</vt:lpstr>
      <vt:lpstr>الشريحة 3</vt:lpstr>
      <vt:lpstr>تشخيص الواقع يبرهن على عدم استثمار تلك الجهود</vt:lpstr>
      <vt:lpstr>الشريحة 5</vt:lpstr>
      <vt:lpstr>الشريحة 6</vt:lpstr>
      <vt:lpstr>الشريحة 7</vt:lpstr>
      <vt:lpstr>الشريحة 8</vt:lpstr>
      <vt:lpstr>الشريحة 9</vt:lpstr>
      <vt:lpstr>   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34</cp:revision>
  <dcterms:created xsi:type="dcterms:W3CDTF">2015-11-14T05:18:05Z</dcterms:created>
  <dcterms:modified xsi:type="dcterms:W3CDTF">2015-11-16T09:38:32Z</dcterms:modified>
</cp:coreProperties>
</file>